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handoutMasterIdLst>
    <p:handoutMasterId r:id="rId14"/>
  </p:handoutMasterIdLst>
  <p:sldIdLst>
    <p:sldId id="257" r:id="rId2"/>
    <p:sldId id="305" r:id="rId3"/>
    <p:sldId id="306" r:id="rId4"/>
    <p:sldId id="308" r:id="rId5"/>
    <p:sldId id="309" r:id="rId6"/>
    <p:sldId id="310" r:id="rId7"/>
    <p:sldId id="311" r:id="rId8"/>
    <p:sldId id="307" r:id="rId9"/>
    <p:sldId id="298" r:id="rId10"/>
    <p:sldId id="312" r:id="rId11"/>
    <p:sldId id="314" r:id="rId12"/>
  </p:sldIdLst>
  <p:sldSz cx="9144000" cy="6858000" type="screen4x3"/>
  <p:notesSz cx="7097713" cy="93805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2" pos="2880" userDrawn="1">
          <p15:clr>
            <a:srgbClr val="A4A3A4"/>
          </p15:clr>
        </p15:guide>
        <p15:guide id="3" orient="horz" pos="216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885D"/>
    <a:srgbClr val="F263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16" autoAdjust="0"/>
    <p:restoredTop sz="93783" autoAdjust="0"/>
  </p:normalViewPr>
  <p:slideViewPr>
    <p:cSldViewPr snapToGrid="0" showGuides="1">
      <p:cViewPr>
        <p:scale>
          <a:sx n="70" d="100"/>
          <a:sy n="70" d="100"/>
        </p:scale>
        <p:origin x="-1428"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showGuides="1">
      <p:cViewPr varScale="1">
        <p:scale>
          <a:sx n="114" d="100"/>
          <a:sy n="114" d="100"/>
        </p:scale>
        <p:origin x="4092" y="12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NYCSVR05\GROUP_CORP\Economics\S&amp;P%20Economic%20Reports\SPEconomicEvents\Demographics\demographics%202016\charts%20and%20tables%20for%20public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256401967349385E-2"/>
          <c:y val="9.9364511254275034E-2"/>
          <c:w val="0.86979218140254466"/>
          <c:h val="0.70951769665155495"/>
        </c:manualLayout>
      </c:layout>
      <c:barChart>
        <c:barDir val="col"/>
        <c:grouping val="clustered"/>
        <c:varyColors val="0"/>
        <c:ser>
          <c:idx val="0"/>
          <c:order val="0"/>
          <c:tx>
            <c:strRef>
              <c:f>'data 6'!$C$3</c:f>
              <c:strCache>
                <c:ptCount val="1"/>
                <c:pt idx="0">
                  <c:v>Male </c:v>
                </c:pt>
              </c:strCache>
            </c:strRef>
          </c:tx>
          <c:invertIfNegative val="0"/>
          <c:cat>
            <c:multiLvlStrRef>
              <c:f>'data 6'!$A$4:$B$20</c:f>
              <c:multiLvlStrCache>
                <c:ptCount val="17"/>
                <c:lvl>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c:v>
                  </c:pt>
                </c:lvl>
                <c:lvl>
                  <c:pt idx="0">
                    <c:v>0-14</c:v>
                  </c:pt>
                  <c:pt idx="3">
                    <c:v>15-34</c:v>
                  </c:pt>
                  <c:pt idx="7">
                    <c:v>35-49</c:v>
                  </c:pt>
                  <c:pt idx="10">
                    <c:v>50-69</c:v>
                  </c:pt>
                  <c:pt idx="14">
                    <c:v>70+</c:v>
                  </c:pt>
                </c:lvl>
              </c:multiLvlStrCache>
            </c:multiLvlStrRef>
          </c:cat>
          <c:val>
            <c:numRef>
              <c:f>'data 6'!$C$4:$C$20</c:f>
              <c:numCache>
                <c:formatCode>_(* #,##0_);_(* \(#,##0\);_(* "-"??_);_(@_)</c:formatCode>
                <c:ptCount val="17"/>
                <c:pt idx="0">
                  <c:v>10070.844999999999</c:v>
                </c:pt>
                <c:pt idx="1">
                  <c:v>10529.244000000001</c:v>
                </c:pt>
                <c:pt idx="2">
                  <c:v>10538.021000000001</c:v>
                </c:pt>
                <c:pt idx="3">
                  <c:v>10643.666999999999</c:v>
                </c:pt>
                <c:pt idx="4">
                  <c:v>12009.83</c:v>
                </c:pt>
                <c:pt idx="5">
                  <c:v>11267.277</c:v>
                </c:pt>
                <c:pt idx="6">
                  <c:v>11126.986000000001</c:v>
                </c:pt>
                <c:pt idx="7">
                  <c:v>9943.8590000000004</c:v>
                </c:pt>
                <c:pt idx="8">
                  <c:v>10401.808999999999</c:v>
                </c:pt>
                <c:pt idx="9">
                  <c:v>10389.754000000001</c:v>
                </c:pt>
                <c:pt idx="10">
                  <c:v>11400.314</c:v>
                </c:pt>
                <c:pt idx="11">
                  <c:v>10884.344999999999</c:v>
                </c:pt>
                <c:pt idx="12">
                  <c:v>9155.4290000000001</c:v>
                </c:pt>
                <c:pt idx="13">
                  <c:v>7626.5360000000001</c:v>
                </c:pt>
                <c:pt idx="14">
                  <c:v>5252.6629999999996</c:v>
                </c:pt>
                <c:pt idx="15">
                  <c:v>3621.7440000000001</c:v>
                </c:pt>
                <c:pt idx="16">
                  <c:v>4631.4490000000005</c:v>
                </c:pt>
              </c:numCache>
            </c:numRef>
          </c:val>
        </c:ser>
        <c:ser>
          <c:idx val="1"/>
          <c:order val="1"/>
          <c:tx>
            <c:strRef>
              <c:f>'data 6'!$D$3</c:f>
              <c:strCache>
                <c:ptCount val="1"/>
                <c:pt idx="0">
                  <c:v>Female</c:v>
                </c:pt>
              </c:strCache>
            </c:strRef>
          </c:tx>
          <c:invertIfNegative val="0"/>
          <c:cat>
            <c:multiLvlStrRef>
              <c:f>'data 6'!$A$4:$B$20</c:f>
              <c:multiLvlStrCache>
                <c:ptCount val="17"/>
                <c:lvl>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75-79</c:v>
                  </c:pt>
                  <c:pt idx="16">
                    <c:v>80+</c:v>
                  </c:pt>
                </c:lvl>
                <c:lvl>
                  <c:pt idx="0">
                    <c:v>0-14</c:v>
                  </c:pt>
                  <c:pt idx="3">
                    <c:v>15-34</c:v>
                  </c:pt>
                  <c:pt idx="7">
                    <c:v>35-49</c:v>
                  </c:pt>
                  <c:pt idx="10">
                    <c:v>50-69</c:v>
                  </c:pt>
                  <c:pt idx="14">
                    <c:v>70+</c:v>
                  </c:pt>
                </c:lvl>
              </c:multiLvlStrCache>
            </c:multiLvlStrRef>
          </c:cat>
          <c:val>
            <c:numRef>
              <c:f>'data 6'!$D$4:$D$20</c:f>
              <c:numCache>
                <c:formatCode>_(* #,##0_);_(* \(#,##0\);_(* "-"??_);_(@_)</c:formatCode>
                <c:ptCount val="17"/>
                <c:pt idx="0">
                  <c:v>9630.4290000000001</c:v>
                </c:pt>
                <c:pt idx="1">
                  <c:v>10104.088</c:v>
                </c:pt>
                <c:pt idx="2">
                  <c:v>10104.588</c:v>
                </c:pt>
                <c:pt idx="3">
                  <c:v>10077.629000000001</c:v>
                </c:pt>
                <c:pt idx="4">
                  <c:v>11278.995999999999</c:v>
                </c:pt>
                <c:pt idx="5">
                  <c:v>10723.207</c:v>
                </c:pt>
                <c:pt idx="6">
                  <c:v>10905.307000000001</c:v>
                </c:pt>
                <c:pt idx="7">
                  <c:v>9781.4789999999994</c:v>
                </c:pt>
                <c:pt idx="8">
                  <c:v>10393.36</c:v>
                </c:pt>
                <c:pt idx="9">
                  <c:v>10233.791999999999</c:v>
                </c:pt>
                <c:pt idx="10">
                  <c:v>11545.198</c:v>
                </c:pt>
                <c:pt idx="11">
                  <c:v>11244.944</c:v>
                </c:pt>
                <c:pt idx="12">
                  <c:v>9811.5619999999999</c:v>
                </c:pt>
                <c:pt idx="13">
                  <c:v>8402.098</c:v>
                </c:pt>
                <c:pt idx="14">
                  <c:v>6174.9430000000002</c:v>
                </c:pt>
                <c:pt idx="15">
                  <c:v>4399.08</c:v>
                </c:pt>
                <c:pt idx="16">
                  <c:v>7469.1590000000006</c:v>
                </c:pt>
              </c:numCache>
            </c:numRef>
          </c:val>
        </c:ser>
        <c:dLbls>
          <c:showLegendKey val="0"/>
          <c:showVal val="0"/>
          <c:showCatName val="0"/>
          <c:showSerName val="0"/>
          <c:showPercent val="0"/>
          <c:showBubbleSize val="0"/>
        </c:dLbls>
        <c:gapWidth val="150"/>
        <c:axId val="385408384"/>
        <c:axId val="415191040"/>
      </c:barChart>
      <c:lineChart>
        <c:grouping val="standard"/>
        <c:varyColors val="0"/>
        <c:ser>
          <c:idx val="2"/>
          <c:order val="2"/>
          <c:tx>
            <c:strRef>
              <c:f>'data 6'!$E$3</c:f>
              <c:strCache>
                <c:ptCount val="1"/>
                <c:pt idx="0">
                  <c:v>Share of total (right axis)</c:v>
                </c:pt>
              </c:strCache>
            </c:strRef>
          </c:tx>
          <c:marker>
            <c:symbol val="none"/>
          </c:marker>
          <c:dLbls>
            <c:dLbl>
              <c:idx val="1"/>
              <c:layout>
                <c:manualLayout>
                  <c:x val="-3.0791788856304986E-2"/>
                  <c:y val="-2.6262626262626262E-2"/>
                </c:manualLayout>
              </c:layout>
              <c:showLegendKey val="0"/>
              <c:showVal val="1"/>
              <c:showCatName val="0"/>
              <c:showSerName val="0"/>
              <c:showPercent val="0"/>
              <c:showBubbleSize val="0"/>
            </c:dLbl>
            <c:dLbl>
              <c:idx val="4"/>
              <c:layout>
                <c:manualLayout>
                  <c:x val="0"/>
                  <c:y val="1.0101010101010102E-2"/>
                </c:manualLayout>
              </c:layout>
              <c:showLegendKey val="0"/>
              <c:showVal val="1"/>
              <c:showCatName val="0"/>
              <c:showSerName val="0"/>
              <c:showPercent val="0"/>
              <c:showBubbleSize val="0"/>
            </c:dLbl>
            <c:dLbl>
              <c:idx val="8"/>
              <c:layout>
                <c:manualLayout>
                  <c:x val="-1.906158357771261E-2"/>
                  <c:y val="-2.0202020202020204E-2"/>
                </c:manualLayout>
              </c:layout>
              <c:showLegendKey val="0"/>
              <c:showVal val="1"/>
              <c:showCatName val="0"/>
              <c:showSerName val="0"/>
              <c:showPercent val="0"/>
              <c:showBubbleSize val="0"/>
            </c:dLbl>
            <c:dLbl>
              <c:idx val="11"/>
              <c:layout>
                <c:manualLayout>
                  <c:x val="0"/>
                  <c:y val="1.8181818181818181E-2"/>
                </c:manualLayout>
              </c:layout>
              <c:showLegendKey val="0"/>
              <c:showVal val="1"/>
              <c:showCatName val="0"/>
              <c:showSerName val="0"/>
              <c:showPercent val="0"/>
              <c:showBubbleSize val="0"/>
            </c:dLbl>
            <c:dLbl>
              <c:idx val="15"/>
              <c:layout>
                <c:manualLayout>
                  <c:x val="-2.1994134897360705E-2"/>
                  <c:y val="-1.6161616161616234E-2"/>
                </c:manualLayout>
              </c:layout>
              <c:showLegendKey val="0"/>
              <c:showVal val="1"/>
              <c:showCatName val="0"/>
              <c:showSerName val="0"/>
              <c:showPercent val="0"/>
              <c:showBubbleSize val="0"/>
            </c:dLbl>
            <c:txPr>
              <a:bodyPr/>
              <a:lstStyle/>
              <a:p>
                <a:pPr>
                  <a:defRPr sz="1200"/>
                </a:pPr>
                <a:endParaRPr lang="en-US"/>
              </a:p>
            </c:txPr>
            <c:showLegendKey val="0"/>
            <c:showVal val="0"/>
            <c:showCatName val="0"/>
            <c:showSerName val="0"/>
            <c:showPercent val="0"/>
            <c:showBubbleSize val="0"/>
          </c:dLbls>
          <c:val>
            <c:numRef>
              <c:f>'data 6'!$E$4:$E$20</c:f>
              <c:numCache>
                <c:formatCode>0.0%</c:formatCode>
                <c:ptCount val="17"/>
                <c:pt idx="0">
                  <c:v>0.18950345561411153</c:v>
                </c:pt>
                <c:pt idx="1">
                  <c:v>0.18950345561411153</c:v>
                </c:pt>
                <c:pt idx="2">
                  <c:v>0.18950345561411153</c:v>
                </c:pt>
                <c:pt idx="3">
                  <c:v>0.27358643008258188</c:v>
                </c:pt>
                <c:pt idx="4">
                  <c:v>0.27358643008258188</c:v>
                </c:pt>
                <c:pt idx="5">
                  <c:v>0.27358643008258188</c:v>
                </c:pt>
                <c:pt idx="6">
                  <c:v>0.27358643008258188</c:v>
                </c:pt>
                <c:pt idx="7">
                  <c:v>0.19002195055566876</c:v>
                </c:pt>
                <c:pt idx="8">
                  <c:v>0.19002195055566876</c:v>
                </c:pt>
                <c:pt idx="9">
                  <c:v>0.19002195055566876</c:v>
                </c:pt>
                <c:pt idx="10">
                  <c:v>0.24884085669530828</c:v>
                </c:pt>
                <c:pt idx="11">
                  <c:v>0.24884085669530828</c:v>
                </c:pt>
                <c:pt idx="12">
                  <c:v>0.24884085669530828</c:v>
                </c:pt>
                <c:pt idx="13">
                  <c:v>0.24884085669530828</c:v>
                </c:pt>
                <c:pt idx="14">
                  <c:v>9.8047307052329599E-2</c:v>
                </c:pt>
                <c:pt idx="15">
                  <c:v>9.8047307052329599E-2</c:v>
                </c:pt>
                <c:pt idx="16">
                  <c:v>9.8047307052329599E-2</c:v>
                </c:pt>
              </c:numCache>
            </c:numRef>
          </c:val>
          <c:smooth val="0"/>
        </c:ser>
        <c:dLbls>
          <c:showLegendKey val="0"/>
          <c:showVal val="0"/>
          <c:showCatName val="0"/>
          <c:showSerName val="0"/>
          <c:showPercent val="0"/>
          <c:showBubbleSize val="0"/>
        </c:dLbls>
        <c:marker val="1"/>
        <c:smooth val="0"/>
        <c:axId val="415194496"/>
        <c:axId val="415192960"/>
      </c:lineChart>
      <c:catAx>
        <c:axId val="385408384"/>
        <c:scaling>
          <c:orientation val="minMax"/>
        </c:scaling>
        <c:delete val="0"/>
        <c:axPos val="b"/>
        <c:majorTickMark val="out"/>
        <c:minorTickMark val="none"/>
        <c:tickLblPos val="nextTo"/>
        <c:txPr>
          <a:bodyPr/>
          <a:lstStyle/>
          <a:p>
            <a:pPr>
              <a:defRPr sz="1100"/>
            </a:pPr>
            <a:endParaRPr lang="en-US"/>
          </a:p>
        </c:txPr>
        <c:crossAx val="415191040"/>
        <c:crosses val="autoZero"/>
        <c:auto val="1"/>
        <c:lblAlgn val="ctr"/>
        <c:lblOffset val="100"/>
        <c:noMultiLvlLbl val="0"/>
      </c:catAx>
      <c:valAx>
        <c:axId val="415191040"/>
        <c:scaling>
          <c:orientation val="minMax"/>
          <c:max val="15000"/>
          <c:min val="3000"/>
        </c:scaling>
        <c:delete val="0"/>
        <c:axPos val="l"/>
        <c:numFmt formatCode="_(* #,##0_);_(* \(#,##0\);_(* &quot;-&quot;??_);_(@_)" sourceLinked="1"/>
        <c:majorTickMark val="out"/>
        <c:minorTickMark val="none"/>
        <c:tickLblPos val="nextTo"/>
        <c:txPr>
          <a:bodyPr/>
          <a:lstStyle/>
          <a:p>
            <a:pPr>
              <a:defRPr sz="1100"/>
            </a:pPr>
            <a:endParaRPr lang="en-US"/>
          </a:p>
        </c:txPr>
        <c:crossAx val="385408384"/>
        <c:crosses val="autoZero"/>
        <c:crossBetween val="between"/>
      </c:valAx>
      <c:valAx>
        <c:axId val="415192960"/>
        <c:scaling>
          <c:orientation val="minMax"/>
          <c:max val="0.28000000000000003"/>
          <c:min val="3.0000000000000006E-2"/>
        </c:scaling>
        <c:delete val="0"/>
        <c:axPos val="r"/>
        <c:numFmt formatCode="0%" sourceLinked="0"/>
        <c:majorTickMark val="none"/>
        <c:minorTickMark val="none"/>
        <c:tickLblPos val="none"/>
        <c:crossAx val="415194496"/>
        <c:crosses val="max"/>
        <c:crossBetween val="between"/>
      </c:valAx>
      <c:catAx>
        <c:axId val="415194496"/>
        <c:scaling>
          <c:orientation val="minMax"/>
        </c:scaling>
        <c:delete val="1"/>
        <c:axPos val="b"/>
        <c:majorTickMark val="out"/>
        <c:minorTickMark val="none"/>
        <c:tickLblPos val="nextTo"/>
        <c:crossAx val="415192960"/>
        <c:crosses val="autoZero"/>
        <c:auto val="1"/>
        <c:lblAlgn val="ctr"/>
        <c:lblOffset val="100"/>
        <c:noMultiLvlLbl val="0"/>
      </c:catAx>
    </c:plotArea>
    <c:legend>
      <c:legendPos val="t"/>
      <c:layout>
        <c:manualLayout>
          <c:xMode val="edge"/>
          <c:yMode val="edge"/>
          <c:x val="0.30542884427224526"/>
          <c:y val="6.4823305838078257E-2"/>
          <c:w val="0.39499826817835454"/>
          <c:h val="3.65311381531854E-2"/>
        </c:manualLayout>
      </c:layout>
      <c:overlay val="0"/>
    </c:legend>
    <c:plotVisOnly val="1"/>
    <c:dispBlanksAs val="gap"/>
    <c:showDLblsOverMax val="0"/>
  </c:chart>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22.emf"/></Relationships>
</file>

<file path=ppt/drawings/drawing1.xml><?xml version="1.0" encoding="utf-8"?>
<c:userShapes xmlns:c="http://schemas.openxmlformats.org/drawingml/2006/chart">
  <cdr:relSizeAnchor xmlns:cdr="http://schemas.openxmlformats.org/drawingml/2006/chartDrawing">
    <cdr:from>
      <cdr:x>0</cdr:x>
      <cdr:y>0.05051</cdr:y>
    </cdr:from>
    <cdr:to>
      <cdr:x>0.11144</cdr:x>
      <cdr:y>0.08283</cdr:y>
    </cdr:to>
    <cdr:sp macro="" textlink="">
      <cdr:nvSpPr>
        <cdr:cNvPr id="2" name="TextBox 1"/>
        <cdr:cNvSpPr txBox="1"/>
      </cdr:nvSpPr>
      <cdr:spPr>
        <a:xfrm xmlns:a="http://schemas.openxmlformats.org/drawingml/2006/main">
          <a:off x="0" y="318001"/>
          <a:ext cx="966539" cy="20348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in thousands</a:t>
          </a:r>
        </a:p>
      </cdr:txBody>
    </cdr:sp>
  </cdr:relSizeAnchor>
  <cdr:relSizeAnchor xmlns:cdr="http://schemas.openxmlformats.org/drawingml/2006/chartDrawing">
    <cdr:from>
      <cdr:x>0.05572</cdr:x>
      <cdr:y>0.91717</cdr:y>
    </cdr:from>
    <cdr:to>
      <cdr:x>0.72727</cdr:x>
      <cdr:y>0.97576</cdr:y>
    </cdr:to>
    <cdr:sp macro="" textlink="">
      <cdr:nvSpPr>
        <cdr:cNvPr id="3" name="TextBox 2"/>
        <cdr:cNvSpPr txBox="1"/>
      </cdr:nvSpPr>
      <cdr:spPr>
        <a:xfrm xmlns:a="http://schemas.openxmlformats.org/drawingml/2006/main">
          <a:off x="482600" y="5765800"/>
          <a:ext cx="5816600" cy="3683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Source: U.N. Population Division, U.S. Census Bureau and S&amp;P</a:t>
          </a:r>
          <a:r>
            <a:rPr lang="en-US" sz="1100" baseline="0"/>
            <a:t> Calculation</a:t>
          </a:r>
          <a:endParaRPr lang="en-US" sz="1100"/>
        </a:p>
      </cdr:txBody>
    </cdr:sp>
  </cdr:relSizeAnchor>
  <cdr:relSizeAnchor xmlns:cdr="http://schemas.openxmlformats.org/drawingml/2006/chartDrawing">
    <cdr:from>
      <cdr:x>0.14666</cdr:x>
      <cdr:y>0.00763</cdr:y>
    </cdr:from>
    <cdr:to>
      <cdr:x>0.91007</cdr:x>
      <cdr:y>0.05179</cdr:y>
    </cdr:to>
    <cdr:sp macro="" textlink="">
      <cdr:nvSpPr>
        <cdr:cNvPr id="4" name="TextBox 3"/>
        <cdr:cNvSpPr txBox="1"/>
      </cdr:nvSpPr>
      <cdr:spPr>
        <a:xfrm xmlns:a="http://schemas.openxmlformats.org/drawingml/2006/main">
          <a:off x="1274242" y="42247"/>
          <a:ext cx="6632812" cy="24435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a:t>Age Distribution of Men and Women in the US</a:t>
          </a:r>
          <a:r>
            <a:rPr lang="en-US" sz="1200" b="1" baseline="0" dirty="0"/>
            <a:t> and Cohort Share of Total Population</a:t>
          </a:r>
          <a:endParaRPr lang="en-US" sz="1200" b="1" dirty="0"/>
        </a:p>
      </cdr:txBody>
    </cdr:sp>
  </cdr:relSizeAnchor>
</c:userShapes>
</file>

<file path=ppt/handoutMasters/_rels/handoutMaster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318504" cy="469900"/>
          </a:xfrm>
          <a:prstGeom prst="rect">
            <a:avLst/>
          </a:prstGeom>
        </p:spPr>
        <p:txBody>
          <a:bodyPr vert="horz" lIns="91440" tIns="45720" rIns="91440" bIns="45720" rtlCol="0"/>
          <a:lstStyle>
            <a:lvl1pPr algn="l">
              <a:defRPr sz="1200"/>
            </a:lvl1pPr>
          </a:lstStyle>
          <a:p>
            <a:endParaRPr lang="en-US" dirty="0"/>
          </a:p>
        </p:txBody>
      </p:sp>
      <p:sp>
        <p:nvSpPr>
          <p:cNvPr id="4" name="Footer Placeholder 3"/>
          <p:cNvSpPr>
            <a:spLocks noGrp="1"/>
          </p:cNvSpPr>
          <p:nvPr>
            <p:ph type="ftr" sz="quarter" idx="2"/>
          </p:nvPr>
        </p:nvSpPr>
        <p:spPr>
          <a:xfrm>
            <a:off x="1591056" y="8887968"/>
            <a:ext cx="5184648" cy="292608"/>
          </a:xfrm>
          <a:prstGeom prst="rect">
            <a:avLst/>
          </a:prstGeom>
        </p:spPr>
        <p:txBody>
          <a:bodyPr vert="horz" lIns="91440" tIns="45720" rIns="91440" bIns="45720" rtlCol="0" anchor="t"/>
          <a:lstStyle>
            <a:lvl1pPr algn="l">
              <a:defRPr sz="1200"/>
            </a:lvl1pPr>
          </a:lstStyle>
          <a:p>
            <a:pPr algn="r"/>
            <a:endParaRPr lang="en-US" sz="900" dirty="0"/>
          </a:p>
        </p:txBody>
      </p:sp>
      <p:sp>
        <p:nvSpPr>
          <p:cNvPr id="6" name="Slide Number Placeholder 5"/>
          <p:cNvSpPr>
            <a:spLocks noGrp="1"/>
          </p:cNvSpPr>
          <p:nvPr>
            <p:ph type="sldNum" sz="quarter" idx="3"/>
          </p:nvPr>
        </p:nvSpPr>
        <p:spPr>
          <a:xfrm>
            <a:off x="6439345" y="0"/>
            <a:ext cx="658368" cy="469900"/>
          </a:xfrm>
          <a:prstGeom prst="rect">
            <a:avLst/>
          </a:prstGeom>
        </p:spPr>
        <p:txBody>
          <a:bodyPr vert="horz" lIns="91440" tIns="45720" rIns="91440" bIns="45720" rtlCol="0" anchor="t"/>
          <a:lstStyle>
            <a:lvl1pPr algn="r">
              <a:defRPr sz="1200"/>
            </a:lvl1pPr>
          </a:lstStyle>
          <a:p>
            <a:fld id="{15169055-27EE-41B0-AE7C-B9B938D5DC09}" type="slidenum">
              <a:rPr lang="en-US" smtClean="0"/>
              <a:t>‹#›</a:t>
            </a:fld>
            <a:endParaRPr lang="en-US"/>
          </a:p>
        </p:txBody>
      </p:sp>
      <p:pic>
        <p:nvPicPr>
          <p:cNvPr id="9" name="Commodities"/>
          <p:cNvPicPr>
            <a:picLocks noChangeAspect="1"/>
          </p:cNvPicPr>
          <p:nvPr/>
        </p:nvPicPr>
        <p:blipFill>
          <a:blip r:embed="rId2"/>
          <a:stretch>
            <a:fillRect/>
          </a:stretch>
        </p:blipFill>
        <p:spPr>
          <a:xfrm>
            <a:off x="142412" y="8528650"/>
            <a:ext cx="1448644" cy="713232"/>
          </a:xfrm>
          <a:prstGeom prst="rect">
            <a:avLst/>
          </a:prstGeom>
        </p:spPr>
      </p:pic>
    </p:spTree>
    <p:extLst>
      <p:ext uri="{BB962C8B-B14F-4D97-AF65-F5344CB8AC3E}">
        <p14:creationId xmlns:p14="http://schemas.microsoft.com/office/powerpoint/2010/main" val="986179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318504" cy="470656"/>
          </a:xfrm>
          <a:prstGeom prst="rect">
            <a:avLst/>
          </a:prstGeom>
        </p:spPr>
        <p:txBody>
          <a:bodyPr vert="horz" lIns="94174" tIns="47087" rIns="94174" bIns="47087" rtlCol="0"/>
          <a:lstStyle>
            <a:lvl1pPr algn="l">
              <a:defRPr sz="1200"/>
            </a:lvl1pPr>
          </a:lstStyle>
          <a:p>
            <a:endParaRPr lang="en-US" dirty="0"/>
          </a:p>
        </p:txBody>
      </p:sp>
      <p:sp>
        <p:nvSpPr>
          <p:cNvPr id="4" name="Slide Image Placeholder 3"/>
          <p:cNvSpPr>
            <a:spLocks noGrp="1" noRot="1" noChangeAspect="1"/>
          </p:cNvSpPr>
          <p:nvPr>
            <p:ph type="sldImg" idx="2"/>
          </p:nvPr>
        </p:nvSpPr>
        <p:spPr>
          <a:xfrm>
            <a:off x="1438275" y="1173163"/>
            <a:ext cx="4221163" cy="3165475"/>
          </a:xfrm>
          <a:prstGeom prst="rect">
            <a:avLst/>
          </a:prstGeom>
          <a:noFill/>
          <a:ln w="12700">
            <a:solidFill>
              <a:prstClr val="black"/>
            </a:solidFill>
          </a:ln>
        </p:spPr>
        <p:txBody>
          <a:bodyPr vert="horz" lIns="94174" tIns="47087" rIns="94174" bIns="47087" rtlCol="0" anchor="ctr"/>
          <a:lstStyle/>
          <a:p>
            <a:endParaRPr lang="en-US"/>
          </a:p>
        </p:txBody>
      </p:sp>
      <p:sp>
        <p:nvSpPr>
          <p:cNvPr id="5" name="Notes Placeholder 4"/>
          <p:cNvSpPr>
            <a:spLocks noGrp="1"/>
          </p:cNvSpPr>
          <p:nvPr>
            <p:ph type="body" sz="quarter" idx="3"/>
          </p:nvPr>
        </p:nvSpPr>
        <p:spPr>
          <a:xfrm>
            <a:off x="709772" y="4514384"/>
            <a:ext cx="5678170" cy="3693587"/>
          </a:xfrm>
          <a:prstGeom prst="rect">
            <a:avLst/>
          </a:prstGeom>
        </p:spPr>
        <p:txBody>
          <a:bodyPr vert="horz" lIns="94174" tIns="47087" rIns="94174" bIns="4708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591056" y="8887968"/>
            <a:ext cx="5184648" cy="292608"/>
          </a:xfrm>
          <a:prstGeom prst="rect">
            <a:avLst/>
          </a:prstGeom>
        </p:spPr>
        <p:txBody>
          <a:bodyPr vert="horz" lIns="94174" tIns="47087" rIns="94174" bIns="47087" rtlCol="0" anchor="t"/>
          <a:lstStyle>
            <a:lvl1pPr algn="r">
              <a:defRPr sz="900"/>
            </a:lvl1pPr>
          </a:lstStyle>
          <a:p>
            <a:endParaRPr lang="en-US" dirty="0"/>
          </a:p>
        </p:txBody>
      </p:sp>
      <p:sp>
        <p:nvSpPr>
          <p:cNvPr id="7" name="Slide Number Placeholder 6"/>
          <p:cNvSpPr>
            <a:spLocks noGrp="1"/>
          </p:cNvSpPr>
          <p:nvPr>
            <p:ph type="sldNum" sz="quarter" idx="5"/>
          </p:nvPr>
        </p:nvSpPr>
        <p:spPr>
          <a:xfrm>
            <a:off x="6439345" y="0"/>
            <a:ext cx="658368" cy="470655"/>
          </a:xfrm>
          <a:prstGeom prst="rect">
            <a:avLst/>
          </a:prstGeom>
        </p:spPr>
        <p:txBody>
          <a:bodyPr vert="horz" lIns="94174" tIns="47087" rIns="94174" bIns="47087" rtlCol="0" anchor="t"/>
          <a:lstStyle>
            <a:lvl1pPr algn="r">
              <a:defRPr sz="1200"/>
            </a:lvl1pPr>
          </a:lstStyle>
          <a:p>
            <a:fld id="{A77D25D3-C290-4784-8BE1-8186D345F173}" type="slidenum">
              <a:rPr lang="en-US" smtClean="0"/>
              <a:t>‹#›</a:t>
            </a:fld>
            <a:endParaRPr lang="en-US"/>
          </a:p>
        </p:txBody>
      </p:sp>
      <p:pic>
        <p:nvPicPr>
          <p:cNvPr id="9" name="Commodities"/>
          <p:cNvPicPr>
            <a:picLocks noChangeAspect="1"/>
          </p:cNvPicPr>
          <p:nvPr/>
        </p:nvPicPr>
        <p:blipFill>
          <a:blip r:embed="rId2"/>
          <a:stretch>
            <a:fillRect/>
          </a:stretch>
        </p:blipFill>
        <p:spPr>
          <a:xfrm>
            <a:off x="142412" y="8528650"/>
            <a:ext cx="1448644" cy="713232"/>
          </a:xfrm>
          <a:prstGeom prst="rect">
            <a:avLst/>
          </a:prstGeom>
        </p:spPr>
      </p:pic>
    </p:spTree>
    <p:extLst>
      <p:ext uri="{BB962C8B-B14F-4D97-AF65-F5344CB8AC3E}">
        <p14:creationId xmlns:p14="http://schemas.microsoft.com/office/powerpoint/2010/main" val="3953524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white plain">
    <p:spTree>
      <p:nvGrpSpPr>
        <p:cNvPr id="1" name=""/>
        <p:cNvGrpSpPr/>
        <p:nvPr/>
      </p:nvGrpSpPr>
      <p:grpSpPr>
        <a:xfrm>
          <a:off x="0" y="0"/>
          <a:ext cx="0" cy="0"/>
          <a:chOff x="0" y="0"/>
          <a:chExt cx="0" cy="0"/>
        </a:xfrm>
      </p:grpSpPr>
      <p:pic>
        <p:nvPicPr>
          <p:cNvPr id="17" name="Ratings"/>
          <p:cNvPicPr>
            <a:picLocks noChangeAspect="1"/>
          </p:cNvPicPr>
          <p:nvPr userDrawn="1"/>
        </p:nvPicPr>
        <p:blipFill>
          <a:blip r:embed="rId2"/>
          <a:stretch>
            <a:fillRect/>
          </a:stretch>
        </p:blipFill>
        <p:spPr>
          <a:xfrm>
            <a:off x="63958" y="5499974"/>
            <a:ext cx="2217406" cy="1259222"/>
          </a:xfrm>
          <a:prstGeom prst="rect">
            <a:avLst/>
          </a:prstGeom>
        </p:spPr>
      </p:pic>
      <p:sp>
        <p:nvSpPr>
          <p:cNvPr id="2" name="Title 1"/>
          <p:cNvSpPr>
            <a:spLocks noGrp="1"/>
          </p:cNvSpPr>
          <p:nvPr>
            <p:ph type="ctrTitle" hasCustomPrompt="1"/>
          </p:nvPr>
        </p:nvSpPr>
        <p:spPr>
          <a:xfrm>
            <a:off x="310896" y="143621"/>
            <a:ext cx="5423647" cy="2576289"/>
          </a:xfrm>
        </p:spPr>
        <p:txBody>
          <a:bodyPr tIns="0" rIns="0" anchor="t">
            <a:noAutofit/>
          </a:bodyPr>
          <a:lstStyle>
            <a:lvl1pPr algn="l">
              <a:defRPr sz="4400" b="1" baseline="0"/>
            </a:lvl1pPr>
          </a:lstStyle>
          <a:p>
            <a:r>
              <a:rPr lang="en-US" dirty="0"/>
              <a:t>Click to insert Presentation Title</a:t>
            </a:r>
          </a:p>
        </p:txBody>
      </p:sp>
      <p:sp>
        <p:nvSpPr>
          <p:cNvPr id="3" name="Subtitle 2"/>
          <p:cNvSpPr>
            <a:spLocks noGrp="1"/>
          </p:cNvSpPr>
          <p:nvPr>
            <p:ph type="subTitle" idx="1" hasCustomPrompt="1"/>
          </p:nvPr>
        </p:nvSpPr>
        <p:spPr>
          <a:xfrm>
            <a:off x="310896" y="2719910"/>
            <a:ext cx="5405717" cy="1181195"/>
          </a:xfrm>
        </p:spPr>
        <p:txBody>
          <a:bodyPr/>
          <a:lstStyle>
            <a:lvl1pPr marL="0" indent="0" algn="l">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insert subtitle</a:t>
            </a:r>
          </a:p>
        </p:txBody>
      </p:sp>
      <p:sp>
        <p:nvSpPr>
          <p:cNvPr id="15" name="Text Placeholder 5"/>
          <p:cNvSpPr>
            <a:spLocks noGrp="1"/>
          </p:cNvSpPr>
          <p:nvPr>
            <p:ph type="body" sz="quarter" idx="10" hasCustomPrompt="1"/>
          </p:nvPr>
        </p:nvSpPr>
        <p:spPr>
          <a:xfrm>
            <a:off x="6463553" y="152584"/>
            <a:ext cx="2377440" cy="896287"/>
          </a:xfrm>
        </p:spPr>
        <p:txBody>
          <a:bodyPr>
            <a:noAutofit/>
          </a:bodyPr>
          <a:lstStyle>
            <a:lvl1pPr marL="0" indent="0">
              <a:spcBef>
                <a:spcPts val="300"/>
              </a:spcBef>
              <a:spcAft>
                <a:spcPts val="0"/>
              </a:spcAft>
              <a:buNone/>
              <a:defRPr sz="1100" b="1" baseline="0"/>
            </a:lvl1pPr>
          </a:lstStyle>
          <a:p>
            <a:pPr lvl="0"/>
            <a:r>
              <a:rPr lang="en-US" dirty="0"/>
              <a:t>Alternative 2: Click to insert Presenter Name(s)</a:t>
            </a:r>
            <a:br>
              <a:rPr lang="en-US" dirty="0"/>
            </a:br>
            <a:r>
              <a:rPr lang="en-US" dirty="0"/>
              <a:t>Job Title</a:t>
            </a:r>
            <a:br>
              <a:rPr lang="en-US" dirty="0"/>
            </a:br>
            <a:r>
              <a:rPr lang="en-US" dirty="0"/>
              <a:t>Department / Sector</a:t>
            </a:r>
          </a:p>
        </p:txBody>
      </p:sp>
      <p:sp>
        <p:nvSpPr>
          <p:cNvPr id="16" name="Text Placeholder 5"/>
          <p:cNvSpPr>
            <a:spLocks noGrp="1"/>
          </p:cNvSpPr>
          <p:nvPr>
            <p:ph type="body" sz="quarter" idx="11" hasCustomPrompt="1"/>
          </p:nvPr>
        </p:nvSpPr>
        <p:spPr>
          <a:xfrm>
            <a:off x="6463553" y="1111722"/>
            <a:ext cx="2377440" cy="259884"/>
          </a:xfrm>
        </p:spPr>
        <p:txBody>
          <a:bodyPr>
            <a:noAutofit/>
          </a:bodyPr>
          <a:lstStyle>
            <a:lvl1pPr marL="0" indent="0">
              <a:buNone/>
              <a:defRPr sz="1050" b="0"/>
            </a:lvl1pPr>
          </a:lstStyle>
          <a:p>
            <a:pPr lvl="0"/>
            <a:r>
              <a:rPr lang="en-US" dirty="0"/>
              <a:t>Click to insert date</a:t>
            </a:r>
          </a:p>
        </p:txBody>
      </p:sp>
      <p:sp>
        <p:nvSpPr>
          <p:cNvPr id="13" name="Rectangle 12"/>
          <p:cNvSpPr/>
          <p:nvPr userDrawn="1"/>
        </p:nvSpPr>
        <p:spPr>
          <a:xfrm>
            <a:off x="0" y="6879917"/>
            <a:ext cx="9153939" cy="3677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sp>
        <p:nvSpPr>
          <p:cNvPr id="36" name="Rectangle 35"/>
          <p:cNvSpPr/>
          <p:nvPr userDrawn="1"/>
        </p:nvSpPr>
        <p:spPr>
          <a:xfrm>
            <a:off x="9215268" y="-4042"/>
            <a:ext cx="1039685" cy="295152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Cover</a:t>
            </a:r>
            <a:endParaRPr lang="en-US" sz="1000" b="1" baseline="0" dirty="0">
              <a:solidFill>
                <a:schemeClr val="tx1"/>
              </a:solidFill>
            </a:endParaRPr>
          </a:p>
          <a:p>
            <a:pPr algn="l"/>
            <a:r>
              <a:rPr lang="en-US" sz="1000" baseline="0" dirty="0">
                <a:solidFill>
                  <a:schemeClr val="tx1"/>
                </a:solidFill>
              </a:rPr>
              <a:t>Do not change the size of the title. Keep the title short and use the subtitle area for longer descriptions if needed. </a:t>
            </a:r>
          </a:p>
          <a:p>
            <a:pPr algn="l"/>
            <a:endParaRPr lang="en-US" sz="1000" baseline="0" dirty="0">
              <a:solidFill>
                <a:schemeClr val="tx1"/>
              </a:solidFill>
            </a:endParaRPr>
          </a:p>
          <a:p>
            <a:pPr algn="l"/>
            <a:r>
              <a:rPr lang="en-US" sz="1000" baseline="0" dirty="0">
                <a:solidFill>
                  <a:schemeClr val="tx1"/>
                </a:solidFill>
              </a:rPr>
              <a:t>Choose where to add presenter name(s) – upper right corner and under title/ subtitle. Remove unused placeholders. </a:t>
            </a:r>
          </a:p>
        </p:txBody>
      </p:sp>
      <p:sp>
        <p:nvSpPr>
          <p:cNvPr id="19" name="Text Placeholder 5"/>
          <p:cNvSpPr>
            <a:spLocks noGrp="1"/>
          </p:cNvSpPr>
          <p:nvPr>
            <p:ph type="body" sz="quarter" idx="12" hasCustomPrompt="1"/>
          </p:nvPr>
        </p:nvSpPr>
        <p:spPr>
          <a:xfrm>
            <a:off x="4572000" y="5762824"/>
            <a:ext cx="4267200" cy="739505"/>
          </a:xfrm>
        </p:spPr>
        <p:txBody>
          <a:bodyPr tIns="0" rIns="0" bIns="0">
            <a:noAutofit/>
          </a:bodyPr>
          <a:lstStyle>
            <a:lvl1pPr marL="0" indent="0" algn="r">
              <a:buNone/>
              <a:defRPr sz="900" b="0">
                <a:solidFill>
                  <a:schemeClr val="bg1">
                    <a:lumMod val="50000"/>
                  </a:schemeClr>
                </a:solidFill>
                <a:latin typeface="Arial Narrow" panose="020B0606020202030204" pitchFamily="34" charset="0"/>
              </a:defRPr>
            </a:lvl1pPr>
          </a:lstStyle>
          <a:p>
            <a:pPr lvl="0"/>
            <a:r>
              <a:rPr lang="en-US" dirty="0"/>
              <a:t>Click to insert disclaimer paragraph</a:t>
            </a:r>
          </a:p>
        </p:txBody>
      </p:sp>
      <p:sp>
        <p:nvSpPr>
          <p:cNvPr id="20" name="Text Placeholder 5"/>
          <p:cNvSpPr>
            <a:spLocks noGrp="1"/>
          </p:cNvSpPr>
          <p:nvPr>
            <p:ph type="body" sz="quarter" idx="13" hasCustomPrompt="1"/>
          </p:nvPr>
        </p:nvSpPr>
        <p:spPr>
          <a:xfrm>
            <a:off x="310896" y="4196049"/>
            <a:ext cx="5423647" cy="777168"/>
          </a:xfrm>
        </p:spPr>
        <p:txBody>
          <a:bodyPr>
            <a:noAutofit/>
          </a:bodyPr>
          <a:lstStyle>
            <a:lvl1pPr marL="0" indent="0">
              <a:spcBef>
                <a:spcPts val="300"/>
              </a:spcBef>
              <a:spcAft>
                <a:spcPts val="0"/>
              </a:spcAft>
              <a:buNone/>
              <a:defRPr sz="1100" b="1" baseline="0"/>
            </a:lvl1pPr>
          </a:lstStyle>
          <a:p>
            <a:pPr lvl="0"/>
            <a:r>
              <a:rPr lang="en-US" dirty="0"/>
              <a:t>Alternative 1: Click to insert Presenter Name(s)</a:t>
            </a:r>
            <a:br>
              <a:rPr lang="en-US" dirty="0"/>
            </a:br>
            <a:r>
              <a:rPr lang="en-US" dirty="0"/>
              <a:t>Job Title</a:t>
            </a:r>
            <a:br>
              <a:rPr lang="en-US" dirty="0"/>
            </a:br>
            <a:r>
              <a:rPr lang="en-US" dirty="0"/>
              <a:t>Department / Sector</a:t>
            </a:r>
          </a:p>
        </p:txBody>
      </p:sp>
      <p:sp>
        <p:nvSpPr>
          <p:cNvPr id="21" name="Text Placeholder 5"/>
          <p:cNvSpPr>
            <a:spLocks noGrp="1"/>
          </p:cNvSpPr>
          <p:nvPr>
            <p:ph type="body" sz="quarter" idx="14" hasCustomPrompt="1"/>
          </p:nvPr>
        </p:nvSpPr>
        <p:spPr>
          <a:xfrm>
            <a:off x="310896" y="5024553"/>
            <a:ext cx="2377440" cy="259884"/>
          </a:xfrm>
        </p:spPr>
        <p:txBody>
          <a:bodyPr>
            <a:noAutofit/>
          </a:bodyPr>
          <a:lstStyle>
            <a:lvl1pPr marL="0" indent="0">
              <a:buNone/>
              <a:defRPr sz="1050" b="0"/>
            </a:lvl1pPr>
          </a:lstStyle>
          <a:p>
            <a:pPr lvl="0"/>
            <a:r>
              <a:rPr lang="en-US" dirty="0"/>
              <a:t>Click to insert date</a:t>
            </a:r>
          </a:p>
        </p:txBody>
      </p:sp>
      <p:grpSp>
        <p:nvGrpSpPr>
          <p:cNvPr id="26" name="Group 25"/>
          <p:cNvGrpSpPr/>
          <p:nvPr userDrawn="1"/>
        </p:nvGrpSpPr>
        <p:grpSpPr>
          <a:xfrm>
            <a:off x="9215268" y="3023356"/>
            <a:ext cx="1039685" cy="1481802"/>
            <a:chOff x="9215268" y="3023356"/>
            <a:chExt cx="1039685" cy="1481802"/>
          </a:xfrm>
        </p:grpSpPr>
        <p:sp>
          <p:nvSpPr>
            <p:cNvPr id="27" name="Rectangle 26"/>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28" name="Rectangle 27"/>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2268327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2 columns - no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10896" y="1371600"/>
            <a:ext cx="4118542" cy="4300539"/>
          </a:xfrm>
        </p:spPr>
        <p:txBody>
          <a:bodyPr>
            <a:norm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4404" y="1371600"/>
            <a:ext cx="4118542" cy="4300539"/>
          </a:xfrm>
        </p:spPr>
        <p:txBody>
          <a:bodyPr>
            <a:norm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64DC261-5B0B-468A-A0D3-EE40557AF1AE}" type="datetime1">
              <a:rPr lang="en-US" smtClean="0"/>
              <a:t>6/6/2018</a:t>
            </a:fld>
            <a:endParaRPr lang="en-US"/>
          </a:p>
        </p:txBody>
      </p:sp>
      <p:sp>
        <p:nvSpPr>
          <p:cNvPr id="6" name="Footer Placeholder 5"/>
          <p:cNvSpPr>
            <a:spLocks noGrp="1"/>
          </p:cNvSpPr>
          <p:nvPr>
            <p:ph type="ftr" sz="quarter" idx="11"/>
          </p:nvPr>
        </p:nvSpPr>
        <p:spPr/>
        <p:txBody>
          <a:bodyPr/>
          <a:lstStyle/>
          <a:p>
            <a:r>
              <a:rPr lang="en-US"/>
              <a:t>To change, turn on or off footer: Inset &gt; Header &amp; Footer &gt; Enter / change text &gt; Click Apply All. </a:t>
            </a:r>
          </a:p>
        </p:txBody>
      </p:sp>
      <p:sp>
        <p:nvSpPr>
          <p:cNvPr id="7" name="Slide Number Placeholder 6"/>
          <p:cNvSpPr>
            <a:spLocks noGrp="1"/>
          </p:cNvSpPr>
          <p:nvPr>
            <p:ph type="sldNum" sz="quarter" idx="12"/>
          </p:nvPr>
        </p:nvSpPr>
        <p:spPr/>
        <p:txBody>
          <a:bodyPr/>
          <a:lstStyle/>
          <a:p>
            <a:fld id="{5246FB18-5DF1-419A-B975-14AFDDD65B9F}" type="slidenum">
              <a:rPr lang="en-US" smtClean="0"/>
              <a:t>‹#›</a:t>
            </a:fld>
            <a:endParaRPr lang="en-US"/>
          </a:p>
        </p:txBody>
      </p:sp>
      <p:sp>
        <p:nvSpPr>
          <p:cNvPr id="14" name="Text Placeholder 11"/>
          <p:cNvSpPr>
            <a:spLocks noGrp="1"/>
          </p:cNvSpPr>
          <p:nvPr>
            <p:ph type="body" sz="quarter" idx="15"/>
          </p:nvPr>
        </p:nvSpPr>
        <p:spPr>
          <a:xfrm>
            <a:off x="310897" y="5672139"/>
            <a:ext cx="8519160" cy="418782"/>
          </a:xfrm>
        </p:spPr>
        <p:txBody>
          <a:bodyPr tIns="0" bIns="0" anchor="b"/>
          <a:lstStyle>
            <a:lvl1pPr marL="0" indent="0">
              <a:lnSpc>
                <a:spcPct val="70000"/>
              </a:lnSpc>
              <a:spcBef>
                <a:spcPts val="0"/>
              </a:spcBef>
              <a:spcAft>
                <a:spcPts val="200"/>
              </a:spcAft>
              <a:buSzPct val="25000"/>
              <a:buFont typeface="Arial" panose="020B0604020202020204" pitchFamily="34" charset="0"/>
              <a:buChar char=" "/>
              <a:defRPr sz="900">
                <a:latin typeface="Arial Narrow" panose="020B0606020202030204" pitchFamily="34" charset="0"/>
              </a:defRPr>
            </a:lvl1pPr>
            <a:lvl2pPr marL="169863" indent="-112713">
              <a:lnSpc>
                <a:spcPct val="70000"/>
              </a:lnSpc>
              <a:spcBef>
                <a:spcPts val="0"/>
              </a:spcBef>
              <a:buFont typeface="Arial" panose="020B0604020202020204" pitchFamily="34" charset="0"/>
              <a:buChar char="•"/>
              <a:defRPr sz="900">
                <a:latin typeface="Arial Narrow" panose="020B0606020202030204" pitchFamily="34" charset="0"/>
              </a:defRPr>
            </a:lvl2pPr>
            <a:lvl3pPr marL="341312" indent="0">
              <a:buNone/>
              <a:defRPr/>
            </a:lvl3pPr>
          </a:lstStyle>
          <a:p>
            <a:pPr lvl="0"/>
            <a:r>
              <a:rPr lang="en-US" smtClean="0"/>
              <a:t>Edit Master text styles</a:t>
            </a:r>
          </a:p>
          <a:p>
            <a:pPr lvl="1"/>
            <a:r>
              <a:rPr lang="en-US" smtClean="0"/>
              <a:t>Second level</a:t>
            </a:r>
          </a:p>
        </p:txBody>
      </p:sp>
      <p:sp>
        <p:nvSpPr>
          <p:cNvPr id="15" name="Rectangle 14"/>
          <p:cNvSpPr/>
          <p:nvPr userDrawn="1"/>
        </p:nvSpPr>
        <p:spPr>
          <a:xfrm>
            <a:off x="9215268" y="-4042"/>
            <a:ext cx="1039685" cy="31351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Content 2</a:t>
            </a:r>
            <a:r>
              <a:rPr lang="en-US" sz="1000" b="1" baseline="0" dirty="0">
                <a:solidFill>
                  <a:schemeClr val="tx1"/>
                </a:solidFill>
              </a:rPr>
              <a:t> columns</a:t>
            </a:r>
            <a:endParaRPr lang="en-US" sz="1000" b="1" dirty="0">
              <a:solidFill>
                <a:schemeClr val="tx1"/>
              </a:solidFill>
            </a:endParaRPr>
          </a:p>
          <a:p>
            <a:pPr algn="l"/>
            <a:r>
              <a:rPr lang="en-US" sz="1000" b="0" baseline="0" dirty="0">
                <a:solidFill>
                  <a:schemeClr val="tx1"/>
                </a:solidFill>
              </a:rPr>
              <a:t>Level 1 has a bullet turned on – you can turn bullets off by marking the Level 1 text and unclick the bullet icon on the Home Tab. </a:t>
            </a:r>
          </a:p>
          <a:p>
            <a:pPr algn="l"/>
            <a:endParaRPr lang="en-US" sz="1000" b="0" baseline="0" dirty="0">
              <a:solidFill>
                <a:schemeClr val="tx1"/>
              </a:solidFill>
            </a:endParaRPr>
          </a:p>
          <a:p>
            <a:pPr algn="l"/>
            <a:endParaRPr lang="en-US" sz="1000" b="0" baseline="0" dirty="0">
              <a:solidFill>
                <a:schemeClr val="tx1"/>
              </a:solidFill>
            </a:endParaRPr>
          </a:p>
          <a:p>
            <a:pPr algn="l"/>
            <a:r>
              <a:rPr lang="en-US" sz="1000" b="0" baseline="0" dirty="0">
                <a:solidFill>
                  <a:schemeClr val="tx1"/>
                </a:solidFill>
              </a:rPr>
              <a:t>To get to the next bullet level, use “Increase List level” on the Home Tab. </a:t>
            </a:r>
          </a:p>
        </p:txBody>
      </p:sp>
      <p:pic>
        <p:nvPicPr>
          <p:cNvPr id="16" name="bullets"/>
          <p:cNvPicPr>
            <a:picLocks noChangeAspect="1"/>
          </p:cNvPicPr>
          <p:nvPr userDrawn="1"/>
        </p:nvPicPr>
        <p:blipFill rotWithShape="1">
          <a:blip r:embed="rId2"/>
          <a:srcRect l="3717" t="5566" r="8072" b="8645"/>
          <a:stretch/>
        </p:blipFill>
        <p:spPr>
          <a:xfrm>
            <a:off x="9277715" y="1750216"/>
            <a:ext cx="295776" cy="241890"/>
          </a:xfrm>
          <a:prstGeom prst="rect">
            <a:avLst/>
          </a:prstGeom>
          <a:ln>
            <a:noFill/>
          </a:ln>
        </p:spPr>
      </p:pic>
      <p:pic>
        <p:nvPicPr>
          <p:cNvPr id="17" name="increase list level"/>
          <p:cNvPicPr>
            <a:picLocks noChangeAspect="1"/>
          </p:cNvPicPr>
          <p:nvPr userDrawn="1"/>
        </p:nvPicPr>
        <p:blipFill rotWithShape="1">
          <a:blip r:embed="rId3"/>
          <a:srcRect l="3946" t="825" r="7728" b="5818"/>
          <a:stretch/>
        </p:blipFill>
        <p:spPr>
          <a:xfrm>
            <a:off x="9276091" y="2834949"/>
            <a:ext cx="417328" cy="241890"/>
          </a:xfrm>
          <a:prstGeom prst="rect">
            <a:avLst/>
          </a:prstGeom>
        </p:spPr>
      </p:pic>
      <p:grpSp>
        <p:nvGrpSpPr>
          <p:cNvPr id="19" name="Group 18"/>
          <p:cNvGrpSpPr/>
          <p:nvPr userDrawn="1"/>
        </p:nvGrpSpPr>
        <p:grpSpPr>
          <a:xfrm>
            <a:off x="9215268" y="3230090"/>
            <a:ext cx="1039685" cy="1481802"/>
            <a:chOff x="9215268" y="3023356"/>
            <a:chExt cx="1039685" cy="1481802"/>
          </a:xfrm>
        </p:grpSpPr>
        <p:sp>
          <p:nvSpPr>
            <p:cNvPr id="20" name="Rectangle 19"/>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21" name="Rectangle 20"/>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3297269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genda - Takeaway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8324DE0-CC00-47DF-BF82-205B7A8B3FF5}" type="datetime1">
              <a:rPr lang="en-US" smtClean="0"/>
              <a:t>6/6/2018</a:t>
            </a:fld>
            <a:endParaRPr lang="en-US"/>
          </a:p>
        </p:txBody>
      </p:sp>
      <p:sp>
        <p:nvSpPr>
          <p:cNvPr id="4" name="Footer Placeholder 3"/>
          <p:cNvSpPr>
            <a:spLocks noGrp="1"/>
          </p:cNvSpPr>
          <p:nvPr>
            <p:ph type="ftr" sz="quarter" idx="11"/>
          </p:nvPr>
        </p:nvSpPr>
        <p:spPr/>
        <p:txBody>
          <a:bodyPr/>
          <a:lstStyle/>
          <a:p>
            <a:r>
              <a:rPr lang="en-US"/>
              <a:t>To change, turn on or off footer: Inset &gt; Header &amp; Footer &gt; Enter / change text &gt; Click Apply All. </a:t>
            </a:r>
          </a:p>
        </p:txBody>
      </p:sp>
      <p:sp>
        <p:nvSpPr>
          <p:cNvPr id="5" name="Slide Number Placeholder 4"/>
          <p:cNvSpPr>
            <a:spLocks noGrp="1"/>
          </p:cNvSpPr>
          <p:nvPr>
            <p:ph type="sldNum" sz="quarter" idx="12"/>
          </p:nvPr>
        </p:nvSpPr>
        <p:spPr/>
        <p:txBody>
          <a:bodyPr/>
          <a:lstStyle/>
          <a:p>
            <a:fld id="{5246FB18-5DF1-419A-B975-14AFDDD65B9F}" type="slidenum">
              <a:rPr lang="en-US" smtClean="0"/>
              <a:t>‹#›</a:t>
            </a:fld>
            <a:endParaRPr lang="en-US"/>
          </a:p>
        </p:txBody>
      </p:sp>
      <p:sp>
        <p:nvSpPr>
          <p:cNvPr id="9" name="Text Placeholder 8"/>
          <p:cNvSpPr>
            <a:spLocks noGrp="1"/>
          </p:cNvSpPr>
          <p:nvPr>
            <p:ph type="body" sz="quarter" idx="16" hasCustomPrompt="1"/>
          </p:nvPr>
        </p:nvSpPr>
        <p:spPr>
          <a:xfrm>
            <a:off x="785090" y="1814929"/>
            <a:ext cx="8054109" cy="558010"/>
          </a:xfrm>
        </p:spPr>
        <p:txBody>
          <a:bodyPr tIns="0" rIns="0" bIns="0" anchor="ctr"/>
          <a:lstStyle>
            <a:lvl1pPr marL="0" indent="0">
              <a:spcBef>
                <a:spcPts val="200"/>
              </a:spcBef>
              <a:spcAft>
                <a:spcPts val="0"/>
              </a:spcAft>
              <a:buFont typeface="Arial" panose="020B0604020202020204" pitchFamily="34" charset="0"/>
              <a:buNone/>
              <a:defRPr sz="1800" b="1" baseline="0"/>
            </a:lvl1pPr>
            <a:lvl2pPr marL="0" indent="0">
              <a:spcBef>
                <a:spcPts val="0"/>
              </a:spcBef>
              <a:spcAft>
                <a:spcPts val="0"/>
              </a:spcAft>
              <a:buFont typeface="Arial" panose="020B0604020202020204" pitchFamily="34" charset="0"/>
              <a:buNone/>
              <a:defRPr sz="1800"/>
            </a:lvl2pPr>
          </a:lstStyle>
          <a:p>
            <a:pPr lvl="0"/>
            <a:r>
              <a:rPr lang="en-US" dirty="0"/>
              <a:t>Click to add agenda item/takeaway/text – max two rows</a:t>
            </a:r>
          </a:p>
          <a:p>
            <a:pPr lvl="1"/>
            <a:r>
              <a:rPr lang="en-US" dirty="0"/>
              <a:t>Second level</a:t>
            </a:r>
          </a:p>
        </p:txBody>
      </p:sp>
      <p:sp>
        <p:nvSpPr>
          <p:cNvPr id="11" name="Text Placeholder 10"/>
          <p:cNvSpPr>
            <a:spLocks noGrp="1"/>
          </p:cNvSpPr>
          <p:nvPr>
            <p:ph type="body" sz="quarter" idx="17" hasCustomPrompt="1"/>
          </p:nvPr>
        </p:nvSpPr>
        <p:spPr>
          <a:xfrm>
            <a:off x="310896" y="1814929"/>
            <a:ext cx="367553" cy="558009"/>
          </a:xfrm>
        </p:spPr>
        <p:txBody>
          <a:bodyPr tIns="0" rIns="0" bIns="0"/>
          <a:lstStyle>
            <a:lvl1pPr marL="0" indent="0">
              <a:buNone/>
              <a:defRPr sz="4400" b="1"/>
            </a:lvl1pPr>
            <a:lvl2pPr marL="169862" indent="0">
              <a:buNone/>
              <a:defRPr/>
            </a:lvl2pPr>
          </a:lstStyle>
          <a:p>
            <a:pPr lvl="0"/>
            <a:r>
              <a:rPr lang="en-US" dirty="0"/>
              <a:t>#</a:t>
            </a:r>
          </a:p>
        </p:txBody>
      </p:sp>
      <p:sp>
        <p:nvSpPr>
          <p:cNvPr id="12" name="Text Placeholder 10"/>
          <p:cNvSpPr>
            <a:spLocks noGrp="1"/>
          </p:cNvSpPr>
          <p:nvPr>
            <p:ph type="body" sz="quarter" idx="18" hasCustomPrompt="1"/>
          </p:nvPr>
        </p:nvSpPr>
        <p:spPr>
          <a:xfrm>
            <a:off x="310896" y="2558589"/>
            <a:ext cx="367553" cy="558009"/>
          </a:xfrm>
        </p:spPr>
        <p:txBody>
          <a:bodyPr tIns="0" rIns="0" bIns="0"/>
          <a:lstStyle>
            <a:lvl1pPr marL="0" indent="0">
              <a:buNone/>
              <a:defRPr sz="4400" b="1"/>
            </a:lvl1pPr>
            <a:lvl2pPr marL="169862" indent="0">
              <a:buNone/>
              <a:defRPr/>
            </a:lvl2pPr>
          </a:lstStyle>
          <a:p>
            <a:pPr lvl="0"/>
            <a:r>
              <a:rPr lang="en-US" dirty="0"/>
              <a:t>#</a:t>
            </a:r>
          </a:p>
        </p:txBody>
      </p:sp>
      <p:sp>
        <p:nvSpPr>
          <p:cNvPr id="13" name="Text Placeholder 10"/>
          <p:cNvSpPr>
            <a:spLocks noGrp="1"/>
          </p:cNvSpPr>
          <p:nvPr>
            <p:ph type="body" sz="quarter" idx="19" hasCustomPrompt="1"/>
          </p:nvPr>
        </p:nvSpPr>
        <p:spPr>
          <a:xfrm>
            <a:off x="310896" y="3302249"/>
            <a:ext cx="367553" cy="558009"/>
          </a:xfrm>
        </p:spPr>
        <p:txBody>
          <a:bodyPr tIns="0" rIns="0" bIns="0"/>
          <a:lstStyle>
            <a:lvl1pPr marL="0" indent="0">
              <a:buNone/>
              <a:defRPr sz="4400" b="1"/>
            </a:lvl1pPr>
            <a:lvl2pPr marL="169862" indent="0">
              <a:buNone/>
              <a:defRPr/>
            </a:lvl2pPr>
          </a:lstStyle>
          <a:p>
            <a:pPr lvl="0"/>
            <a:r>
              <a:rPr lang="en-US" dirty="0"/>
              <a:t>#</a:t>
            </a:r>
          </a:p>
        </p:txBody>
      </p:sp>
      <p:sp>
        <p:nvSpPr>
          <p:cNvPr id="14" name="Text Placeholder 10"/>
          <p:cNvSpPr>
            <a:spLocks noGrp="1"/>
          </p:cNvSpPr>
          <p:nvPr>
            <p:ph type="body" sz="quarter" idx="20" hasCustomPrompt="1"/>
          </p:nvPr>
        </p:nvSpPr>
        <p:spPr>
          <a:xfrm>
            <a:off x="310896" y="4045909"/>
            <a:ext cx="367553" cy="558009"/>
          </a:xfrm>
        </p:spPr>
        <p:txBody>
          <a:bodyPr tIns="0" rIns="0" bIns="0"/>
          <a:lstStyle>
            <a:lvl1pPr marL="0" indent="0">
              <a:buNone/>
              <a:defRPr sz="4400" b="1"/>
            </a:lvl1pPr>
            <a:lvl2pPr marL="169862" indent="0">
              <a:buNone/>
              <a:defRPr/>
            </a:lvl2pPr>
          </a:lstStyle>
          <a:p>
            <a:pPr lvl="0"/>
            <a:r>
              <a:rPr lang="en-US" dirty="0"/>
              <a:t>#</a:t>
            </a:r>
          </a:p>
        </p:txBody>
      </p:sp>
      <p:sp>
        <p:nvSpPr>
          <p:cNvPr id="15" name="Text Placeholder 8"/>
          <p:cNvSpPr>
            <a:spLocks noGrp="1"/>
          </p:cNvSpPr>
          <p:nvPr>
            <p:ph type="body" sz="quarter" idx="21" hasCustomPrompt="1"/>
          </p:nvPr>
        </p:nvSpPr>
        <p:spPr>
          <a:xfrm>
            <a:off x="785090" y="2558589"/>
            <a:ext cx="8054109" cy="558010"/>
          </a:xfrm>
        </p:spPr>
        <p:txBody>
          <a:bodyPr tIns="0" rIns="0" bIns="0" anchor="ctr"/>
          <a:lstStyle>
            <a:lvl1pPr marL="0" indent="0">
              <a:spcBef>
                <a:spcPts val="200"/>
              </a:spcBef>
              <a:spcAft>
                <a:spcPts val="0"/>
              </a:spcAft>
              <a:buFont typeface="Arial" panose="020B0604020202020204" pitchFamily="34" charset="0"/>
              <a:buNone/>
              <a:defRPr sz="1800" b="1"/>
            </a:lvl1pPr>
            <a:lvl2pPr marL="0" indent="0">
              <a:spcBef>
                <a:spcPts val="0"/>
              </a:spcBef>
              <a:spcAft>
                <a:spcPts val="0"/>
              </a:spcAft>
              <a:buFont typeface="Arial" panose="020B0604020202020204" pitchFamily="34" charset="0"/>
              <a:buNone/>
              <a:defRPr sz="1800"/>
            </a:lvl2pPr>
          </a:lstStyle>
          <a:p>
            <a:pPr lvl="0"/>
            <a:r>
              <a:rPr lang="en-US" dirty="0"/>
              <a:t>Click to add agenda item/takeaway/text – max two rows</a:t>
            </a:r>
          </a:p>
          <a:p>
            <a:pPr lvl="1"/>
            <a:r>
              <a:rPr lang="en-US" dirty="0"/>
              <a:t>Second level</a:t>
            </a:r>
          </a:p>
        </p:txBody>
      </p:sp>
      <p:sp>
        <p:nvSpPr>
          <p:cNvPr id="16" name="Text Placeholder 8"/>
          <p:cNvSpPr>
            <a:spLocks noGrp="1"/>
          </p:cNvSpPr>
          <p:nvPr>
            <p:ph type="body" sz="quarter" idx="22" hasCustomPrompt="1"/>
          </p:nvPr>
        </p:nvSpPr>
        <p:spPr>
          <a:xfrm>
            <a:off x="785090" y="3302249"/>
            <a:ext cx="8054109" cy="558010"/>
          </a:xfrm>
        </p:spPr>
        <p:txBody>
          <a:bodyPr tIns="0" rIns="0" bIns="0" anchor="ctr"/>
          <a:lstStyle>
            <a:lvl1pPr marL="0" indent="0">
              <a:spcBef>
                <a:spcPts val="200"/>
              </a:spcBef>
              <a:spcAft>
                <a:spcPts val="0"/>
              </a:spcAft>
              <a:buFont typeface="Arial" panose="020B0604020202020204" pitchFamily="34" charset="0"/>
              <a:buNone/>
              <a:defRPr sz="1800" b="1"/>
            </a:lvl1pPr>
            <a:lvl2pPr marL="0" indent="0">
              <a:spcBef>
                <a:spcPts val="0"/>
              </a:spcBef>
              <a:spcAft>
                <a:spcPts val="0"/>
              </a:spcAft>
              <a:buFont typeface="Arial" panose="020B0604020202020204" pitchFamily="34" charset="0"/>
              <a:buNone/>
              <a:defRPr sz="1800"/>
            </a:lvl2pPr>
          </a:lstStyle>
          <a:p>
            <a:pPr lvl="0"/>
            <a:r>
              <a:rPr lang="en-US" dirty="0"/>
              <a:t>Click to add agenda item/takeaway/text – max two rows</a:t>
            </a:r>
          </a:p>
          <a:p>
            <a:pPr lvl="1"/>
            <a:r>
              <a:rPr lang="en-US" dirty="0"/>
              <a:t>Second level</a:t>
            </a:r>
          </a:p>
        </p:txBody>
      </p:sp>
      <p:sp>
        <p:nvSpPr>
          <p:cNvPr id="17" name="Text Placeholder 8"/>
          <p:cNvSpPr>
            <a:spLocks noGrp="1"/>
          </p:cNvSpPr>
          <p:nvPr>
            <p:ph type="body" sz="quarter" idx="23" hasCustomPrompt="1"/>
          </p:nvPr>
        </p:nvSpPr>
        <p:spPr>
          <a:xfrm>
            <a:off x="785090" y="4045909"/>
            <a:ext cx="8054109" cy="558010"/>
          </a:xfrm>
        </p:spPr>
        <p:txBody>
          <a:bodyPr tIns="0" rIns="0" bIns="0" anchor="ctr"/>
          <a:lstStyle>
            <a:lvl1pPr marL="0" indent="0">
              <a:spcBef>
                <a:spcPts val="200"/>
              </a:spcBef>
              <a:spcAft>
                <a:spcPts val="0"/>
              </a:spcAft>
              <a:buFont typeface="Arial" panose="020B0604020202020204" pitchFamily="34" charset="0"/>
              <a:buNone/>
              <a:defRPr sz="1800" b="1"/>
            </a:lvl1pPr>
            <a:lvl2pPr marL="0" indent="0">
              <a:spcBef>
                <a:spcPts val="0"/>
              </a:spcBef>
              <a:spcAft>
                <a:spcPts val="0"/>
              </a:spcAft>
              <a:buFont typeface="Arial" panose="020B0604020202020204" pitchFamily="34" charset="0"/>
              <a:buNone/>
              <a:defRPr sz="1800"/>
            </a:lvl2pPr>
          </a:lstStyle>
          <a:p>
            <a:pPr lvl="0"/>
            <a:r>
              <a:rPr lang="en-US" dirty="0"/>
              <a:t>Click to add agenda item/takeaway/text – max two rows</a:t>
            </a:r>
          </a:p>
          <a:p>
            <a:pPr lvl="1"/>
            <a:r>
              <a:rPr lang="en-US" dirty="0"/>
              <a:t>Second level</a:t>
            </a:r>
          </a:p>
        </p:txBody>
      </p:sp>
      <p:sp>
        <p:nvSpPr>
          <p:cNvPr id="18" name="Text Placeholder 8"/>
          <p:cNvSpPr>
            <a:spLocks noGrp="1"/>
          </p:cNvSpPr>
          <p:nvPr>
            <p:ph type="body" sz="quarter" idx="24" hasCustomPrompt="1"/>
          </p:nvPr>
        </p:nvSpPr>
        <p:spPr>
          <a:xfrm>
            <a:off x="785090" y="4789569"/>
            <a:ext cx="8054109" cy="558010"/>
          </a:xfrm>
        </p:spPr>
        <p:txBody>
          <a:bodyPr tIns="0" rIns="0" bIns="0" anchor="ctr"/>
          <a:lstStyle>
            <a:lvl1pPr marL="0" indent="0">
              <a:spcBef>
                <a:spcPts val="200"/>
              </a:spcBef>
              <a:spcAft>
                <a:spcPts val="0"/>
              </a:spcAft>
              <a:buFont typeface="Arial" panose="020B0604020202020204" pitchFamily="34" charset="0"/>
              <a:buNone/>
              <a:defRPr sz="1800" b="1"/>
            </a:lvl1pPr>
            <a:lvl2pPr marL="0" indent="0">
              <a:spcBef>
                <a:spcPts val="0"/>
              </a:spcBef>
              <a:spcAft>
                <a:spcPts val="0"/>
              </a:spcAft>
              <a:buFont typeface="Arial" panose="020B0604020202020204" pitchFamily="34" charset="0"/>
              <a:buNone/>
              <a:defRPr sz="1800"/>
            </a:lvl2pPr>
          </a:lstStyle>
          <a:p>
            <a:pPr lvl="0"/>
            <a:r>
              <a:rPr lang="en-US" dirty="0"/>
              <a:t>Click to add agenda item/takeaway/text – max two rows</a:t>
            </a:r>
          </a:p>
          <a:p>
            <a:pPr lvl="1"/>
            <a:r>
              <a:rPr lang="en-US" dirty="0"/>
              <a:t>Second level</a:t>
            </a:r>
          </a:p>
        </p:txBody>
      </p:sp>
      <p:sp>
        <p:nvSpPr>
          <p:cNvPr id="20" name="Text Placeholder 10"/>
          <p:cNvSpPr>
            <a:spLocks noGrp="1"/>
          </p:cNvSpPr>
          <p:nvPr>
            <p:ph type="body" sz="quarter" idx="25" hasCustomPrompt="1"/>
          </p:nvPr>
        </p:nvSpPr>
        <p:spPr>
          <a:xfrm>
            <a:off x="310896" y="4789569"/>
            <a:ext cx="367553" cy="558009"/>
          </a:xfrm>
        </p:spPr>
        <p:txBody>
          <a:bodyPr tIns="0" rIns="0" bIns="0"/>
          <a:lstStyle>
            <a:lvl1pPr marL="0" indent="0">
              <a:buNone/>
              <a:defRPr sz="4400" b="1"/>
            </a:lvl1pPr>
            <a:lvl2pPr marL="169862" indent="0">
              <a:buNone/>
              <a:defRPr/>
            </a:lvl2pPr>
          </a:lstStyle>
          <a:p>
            <a:pPr lvl="0"/>
            <a:r>
              <a:rPr lang="en-US" dirty="0"/>
              <a:t>#</a:t>
            </a:r>
          </a:p>
        </p:txBody>
      </p:sp>
      <p:sp>
        <p:nvSpPr>
          <p:cNvPr id="21" name="Text Placeholder 8"/>
          <p:cNvSpPr>
            <a:spLocks noGrp="1"/>
          </p:cNvSpPr>
          <p:nvPr>
            <p:ph type="body" sz="quarter" idx="26" hasCustomPrompt="1"/>
          </p:nvPr>
        </p:nvSpPr>
        <p:spPr>
          <a:xfrm>
            <a:off x="785090" y="5533229"/>
            <a:ext cx="8054109" cy="558010"/>
          </a:xfrm>
        </p:spPr>
        <p:txBody>
          <a:bodyPr tIns="0" rIns="0" bIns="0" anchor="ctr"/>
          <a:lstStyle>
            <a:lvl1pPr marL="0" indent="0">
              <a:spcBef>
                <a:spcPts val="200"/>
              </a:spcBef>
              <a:spcAft>
                <a:spcPts val="0"/>
              </a:spcAft>
              <a:buFont typeface="Arial" panose="020B0604020202020204" pitchFamily="34" charset="0"/>
              <a:buNone/>
              <a:defRPr sz="1800" b="1"/>
            </a:lvl1pPr>
            <a:lvl2pPr marL="0" indent="0">
              <a:spcBef>
                <a:spcPts val="0"/>
              </a:spcBef>
              <a:spcAft>
                <a:spcPts val="0"/>
              </a:spcAft>
              <a:buFont typeface="Arial" panose="020B0604020202020204" pitchFamily="34" charset="0"/>
              <a:buNone/>
              <a:defRPr sz="1800" baseline="0"/>
            </a:lvl2pPr>
          </a:lstStyle>
          <a:p>
            <a:pPr lvl="0"/>
            <a:r>
              <a:rPr lang="en-US" dirty="0"/>
              <a:t>Click to add agenda item/takeaway/text – max two rows</a:t>
            </a:r>
          </a:p>
          <a:p>
            <a:pPr lvl="1"/>
            <a:r>
              <a:rPr lang="en-US" dirty="0"/>
              <a:t>Second level</a:t>
            </a:r>
          </a:p>
        </p:txBody>
      </p:sp>
      <p:sp>
        <p:nvSpPr>
          <p:cNvPr id="22" name="Text Placeholder 10"/>
          <p:cNvSpPr>
            <a:spLocks noGrp="1"/>
          </p:cNvSpPr>
          <p:nvPr>
            <p:ph type="body" sz="quarter" idx="27" hasCustomPrompt="1"/>
          </p:nvPr>
        </p:nvSpPr>
        <p:spPr>
          <a:xfrm>
            <a:off x="310896" y="5533229"/>
            <a:ext cx="367553" cy="558009"/>
          </a:xfrm>
        </p:spPr>
        <p:txBody>
          <a:bodyPr tIns="0" rIns="0" bIns="0"/>
          <a:lstStyle>
            <a:lvl1pPr marL="0" indent="0">
              <a:buNone/>
              <a:defRPr sz="4400" b="1"/>
            </a:lvl1pPr>
            <a:lvl2pPr marL="169862" indent="0">
              <a:buNone/>
              <a:defRPr/>
            </a:lvl2pPr>
          </a:lstStyle>
          <a:p>
            <a:pPr lvl="0"/>
            <a:r>
              <a:rPr lang="en-US" dirty="0"/>
              <a:t>#</a:t>
            </a:r>
          </a:p>
        </p:txBody>
      </p:sp>
      <p:sp>
        <p:nvSpPr>
          <p:cNvPr id="23" name="Text Placeholder 7"/>
          <p:cNvSpPr>
            <a:spLocks noGrp="1"/>
          </p:cNvSpPr>
          <p:nvPr>
            <p:ph type="body" sz="quarter" idx="13" hasCustomPrompt="1"/>
          </p:nvPr>
        </p:nvSpPr>
        <p:spPr>
          <a:xfrm>
            <a:off x="310896" y="1084263"/>
            <a:ext cx="8534400" cy="706437"/>
          </a:xfrm>
        </p:spPr>
        <p:txBody>
          <a:bodyPr/>
          <a:lstStyle>
            <a:lvl1pPr marL="0" indent="0">
              <a:buNone/>
              <a:defRPr sz="1800" b="0" baseline="0"/>
            </a:lvl1pPr>
            <a:lvl2pPr marL="169863" indent="0">
              <a:buNone/>
              <a:defRPr/>
            </a:lvl2pPr>
          </a:lstStyle>
          <a:p>
            <a:pPr lvl="0"/>
            <a:r>
              <a:rPr lang="en-US" dirty="0"/>
              <a:t>Click to edit date, place or introduction / summary</a:t>
            </a:r>
          </a:p>
        </p:txBody>
      </p:sp>
      <p:sp>
        <p:nvSpPr>
          <p:cNvPr id="28" name="Rectangle 27"/>
          <p:cNvSpPr/>
          <p:nvPr userDrawn="1"/>
        </p:nvSpPr>
        <p:spPr>
          <a:xfrm>
            <a:off x="9215268" y="-4043"/>
            <a:ext cx="1039685" cy="21148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Agenda &amp; Takeaways</a:t>
            </a:r>
          </a:p>
          <a:p>
            <a:pPr algn="l"/>
            <a:r>
              <a:rPr lang="en-US" sz="1000" b="0" baseline="0" dirty="0">
                <a:solidFill>
                  <a:schemeClr val="tx1"/>
                </a:solidFill>
              </a:rPr>
              <a:t>Replace # with a  number or letter in left place-holders and explanatory text in right place-holder. Max one row of text.  Remove place-holders not in use. </a:t>
            </a:r>
          </a:p>
        </p:txBody>
      </p:sp>
      <p:pic>
        <p:nvPicPr>
          <p:cNvPr id="24" name="SPG_Agenda"/>
          <p:cNvPicPr>
            <a:picLocks noChangeAspect="1"/>
          </p:cNvPicPr>
          <p:nvPr userDrawn="1"/>
        </p:nvPicPr>
        <p:blipFill>
          <a:blip r:embed="rId2"/>
          <a:stretch>
            <a:fillRect/>
          </a:stretch>
        </p:blipFill>
        <p:spPr>
          <a:xfrm>
            <a:off x="9215267" y="3753822"/>
            <a:ext cx="1039685" cy="779764"/>
          </a:xfrm>
          <a:prstGeom prst="rect">
            <a:avLst/>
          </a:prstGeom>
          <a:ln>
            <a:solidFill>
              <a:schemeClr val="bg1">
                <a:lumMod val="85000"/>
              </a:schemeClr>
            </a:solidFill>
          </a:ln>
        </p:spPr>
      </p:pic>
      <p:pic>
        <p:nvPicPr>
          <p:cNvPr id="25" name="SPG_Takeaways"/>
          <p:cNvPicPr>
            <a:picLocks noChangeAspect="1"/>
          </p:cNvPicPr>
          <p:nvPr userDrawn="1"/>
        </p:nvPicPr>
        <p:blipFill>
          <a:blip r:embed="rId3"/>
          <a:stretch>
            <a:fillRect/>
          </a:stretch>
        </p:blipFill>
        <p:spPr>
          <a:xfrm>
            <a:off x="9215267" y="4591836"/>
            <a:ext cx="1039685" cy="779764"/>
          </a:xfrm>
          <a:prstGeom prst="rect">
            <a:avLst/>
          </a:prstGeom>
          <a:ln>
            <a:solidFill>
              <a:schemeClr val="bg1">
                <a:lumMod val="85000"/>
              </a:schemeClr>
            </a:solidFill>
          </a:ln>
        </p:spPr>
      </p:pic>
      <p:grpSp>
        <p:nvGrpSpPr>
          <p:cNvPr id="26" name="Group 25"/>
          <p:cNvGrpSpPr/>
          <p:nvPr userDrawn="1"/>
        </p:nvGrpSpPr>
        <p:grpSpPr>
          <a:xfrm>
            <a:off x="9215268" y="2212324"/>
            <a:ext cx="1039685" cy="1481802"/>
            <a:chOff x="9215268" y="3023356"/>
            <a:chExt cx="1039685" cy="1481802"/>
          </a:xfrm>
        </p:grpSpPr>
        <p:sp>
          <p:nvSpPr>
            <p:cNvPr id="27" name="Rectangle 26"/>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33" name="Rectangle 32"/>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2794748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 Autho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01BF823-BC12-41D8-81B2-8385F0C0ECBB}" type="datetime1">
              <a:rPr lang="en-US" smtClean="0"/>
              <a:t>6/6/2018</a:t>
            </a:fld>
            <a:endParaRPr lang="en-US"/>
          </a:p>
        </p:txBody>
      </p:sp>
      <p:sp>
        <p:nvSpPr>
          <p:cNvPr id="4" name="Footer Placeholder 3"/>
          <p:cNvSpPr>
            <a:spLocks noGrp="1"/>
          </p:cNvSpPr>
          <p:nvPr>
            <p:ph type="ftr" sz="quarter" idx="11"/>
          </p:nvPr>
        </p:nvSpPr>
        <p:spPr/>
        <p:txBody>
          <a:bodyPr/>
          <a:lstStyle/>
          <a:p>
            <a:r>
              <a:rPr lang="en-US"/>
              <a:t>To change, turn on or off footer: Inset &gt; Header &amp; Footer &gt; Enter / change text &gt; Click Apply All. </a:t>
            </a:r>
          </a:p>
        </p:txBody>
      </p:sp>
      <p:sp>
        <p:nvSpPr>
          <p:cNvPr id="5" name="Slide Number Placeholder 4"/>
          <p:cNvSpPr>
            <a:spLocks noGrp="1"/>
          </p:cNvSpPr>
          <p:nvPr>
            <p:ph type="sldNum" sz="quarter" idx="12"/>
          </p:nvPr>
        </p:nvSpPr>
        <p:spPr/>
        <p:txBody>
          <a:bodyPr/>
          <a:lstStyle/>
          <a:p>
            <a:fld id="{5246FB18-5DF1-419A-B975-14AFDDD65B9F}" type="slidenum">
              <a:rPr lang="en-US" smtClean="0"/>
              <a:t>‹#›</a:t>
            </a:fld>
            <a:endParaRPr lang="en-US"/>
          </a:p>
        </p:txBody>
      </p:sp>
      <p:sp>
        <p:nvSpPr>
          <p:cNvPr id="6" name="Text Placeholder 7"/>
          <p:cNvSpPr>
            <a:spLocks noGrp="1"/>
          </p:cNvSpPr>
          <p:nvPr>
            <p:ph type="body" sz="quarter" idx="13" hasCustomPrompt="1"/>
          </p:nvPr>
        </p:nvSpPr>
        <p:spPr>
          <a:xfrm>
            <a:off x="310896" y="4249619"/>
            <a:ext cx="4134222" cy="332160"/>
          </a:xfrm>
        </p:spPr>
        <p:txBody>
          <a:bodyPr anchor="ctr">
            <a:noAutofit/>
          </a:bodyPr>
          <a:lstStyle>
            <a:lvl1pPr marL="0" indent="0">
              <a:spcBef>
                <a:spcPts val="0"/>
              </a:spcBef>
              <a:spcAft>
                <a:spcPts val="0"/>
              </a:spcAft>
              <a:buNone/>
              <a:defRPr sz="1800" b="1"/>
            </a:lvl1pPr>
            <a:lvl2pPr marL="169863" indent="0">
              <a:buNone/>
              <a:defRPr/>
            </a:lvl2pPr>
          </a:lstStyle>
          <a:p>
            <a:pPr lvl="0"/>
            <a:r>
              <a:rPr lang="en-US" dirty="0"/>
              <a:t>Click to add name</a:t>
            </a:r>
          </a:p>
        </p:txBody>
      </p:sp>
      <p:sp>
        <p:nvSpPr>
          <p:cNvPr id="8" name="Text Placeholder 7"/>
          <p:cNvSpPr>
            <a:spLocks noGrp="1"/>
          </p:cNvSpPr>
          <p:nvPr>
            <p:ph type="body" sz="quarter" idx="14" hasCustomPrompt="1"/>
          </p:nvPr>
        </p:nvSpPr>
        <p:spPr>
          <a:xfrm>
            <a:off x="310896" y="4506881"/>
            <a:ext cx="4134222" cy="640744"/>
          </a:xfrm>
        </p:spPr>
        <p:txBody>
          <a:bodyPr anchor="t">
            <a:noAutofit/>
          </a:bodyPr>
          <a:lstStyle>
            <a:lvl1pPr marL="0" indent="0">
              <a:spcBef>
                <a:spcPts val="0"/>
              </a:spcBef>
              <a:spcAft>
                <a:spcPts val="0"/>
              </a:spcAft>
              <a:buNone/>
              <a:defRPr sz="1400" b="0" i="0"/>
            </a:lvl1pPr>
            <a:lvl2pPr marL="169863" indent="0">
              <a:buNone/>
              <a:defRPr/>
            </a:lvl2pPr>
          </a:lstStyle>
          <a:p>
            <a:pPr lvl="0"/>
            <a:r>
              <a:rPr lang="en-US" dirty="0"/>
              <a:t>Click to add title</a:t>
            </a:r>
          </a:p>
        </p:txBody>
      </p:sp>
      <p:sp>
        <p:nvSpPr>
          <p:cNvPr id="9" name="Text Placeholder 7"/>
          <p:cNvSpPr>
            <a:spLocks noGrp="1"/>
          </p:cNvSpPr>
          <p:nvPr>
            <p:ph type="body" sz="quarter" idx="15" hasCustomPrompt="1"/>
          </p:nvPr>
        </p:nvSpPr>
        <p:spPr>
          <a:xfrm>
            <a:off x="310896" y="5244905"/>
            <a:ext cx="4134222" cy="332160"/>
          </a:xfrm>
        </p:spPr>
        <p:txBody>
          <a:bodyPr anchor="ctr">
            <a:noAutofit/>
          </a:bodyPr>
          <a:lstStyle>
            <a:lvl1pPr marL="0" indent="0">
              <a:buNone/>
              <a:defRPr sz="1400" b="0"/>
            </a:lvl1pPr>
            <a:lvl2pPr marL="169863" indent="0">
              <a:buNone/>
              <a:defRPr/>
            </a:lvl2pPr>
          </a:lstStyle>
          <a:p>
            <a:r>
              <a:rPr lang="en-US" dirty="0"/>
              <a:t>Click to add contact info (email/phone/fax)</a:t>
            </a:r>
          </a:p>
        </p:txBody>
      </p:sp>
      <p:sp>
        <p:nvSpPr>
          <p:cNvPr id="10" name="Text Placeholder 7"/>
          <p:cNvSpPr>
            <a:spLocks noGrp="1"/>
          </p:cNvSpPr>
          <p:nvPr>
            <p:ph type="body" sz="quarter" idx="16" hasCustomPrompt="1"/>
          </p:nvPr>
        </p:nvSpPr>
        <p:spPr>
          <a:xfrm>
            <a:off x="310896" y="5545454"/>
            <a:ext cx="4134223" cy="332160"/>
          </a:xfrm>
        </p:spPr>
        <p:txBody>
          <a:bodyPr anchor="ctr">
            <a:noAutofit/>
          </a:bodyPr>
          <a:lstStyle>
            <a:lvl1pPr marL="0" indent="0">
              <a:buNone/>
              <a:defRPr sz="1400" b="0"/>
            </a:lvl1pPr>
            <a:lvl2pPr marL="169863" indent="0">
              <a:buNone/>
              <a:defRPr/>
            </a:lvl2pPr>
          </a:lstStyle>
          <a:p>
            <a:r>
              <a:rPr lang="en-US" dirty="0"/>
              <a:t>Click to add contact info (email/phone/fax)</a:t>
            </a:r>
          </a:p>
        </p:txBody>
      </p:sp>
      <p:sp>
        <p:nvSpPr>
          <p:cNvPr id="11" name="Text Placeholder 7"/>
          <p:cNvSpPr>
            <a:spLocks noGrp="1"/>
          </p:cNvSpPr>
          <p:nvPr>
            <p:ph type="body" sz="quarter" idx="17" hasCustomPrompt="1"/>
          </p:nvPr>
        </p:nvSpPr>
        <p:spPr>
          <a:xfrm>
            <a:off x="4579471" y="4249619"/>
            <a:ext cx="4134222" cy="332160"/>
          </a:xfrm>
        </p:spPr>
        <p:txBody>
          <a:bodyPr anchor="ctr">
            <a:noAutofit/>
          </a:bodyPr>
          <a:lstStyle>
            <a:lvl1pPr marL="0" indent="0">
              <a:spcBef>
                <a:spcPts val="0"/>
              </a:spcBef>
              <a:spcAft>
                <a:spcPts val="0"/>
              </a:spcAft>
              <a:buNone/>
              <a:defRPr sz="1800" b="1"/>
            </a:lvl1pPr>
            <a:lvl2pPr marL="169863" indent="0">
              <a:buNone/>
              <a:defRPr/>
            </a:lvl2pPr>
          </a:lstStyle>
          <a:p>
            <a:pPr lvl="0"/>
            <a:r>
              <a:rPr lang="en-US" dirty="0"/>
              <a:t>Click to add name</a:t>
            </a:r>
          </a:p>
        </p:txBody>
      </p:sp>
      <p:sp>
        <p:nvSpPr>
          <p:cNvPr id="12" name="Text Placeholder 7"/>
          <p:cNvSpPr>
            <a:spLocks noGrp="1"/>
          </p:cNvSpPr>
          <p:nvPr>
            <p:ph type="body" sz="quarter" idx="18" hasCustomPrompt="1"/>
          </p:nvPr>
        </p:nvSpPr>
        <p:spPr>
          <a:xfrm>
            <a:off x="4579471" y="4506881"/>
            <a:ext cx="4134222" cy="640744"/>
          </a:xfrm>
        </p:spPr>
        <p:txBody>
          <a:bodyPr anchor="t">
            <a:noAutofit/>
          </a:bodyPr>
          <a:lstStyle>
            <a:lvl1pPr marL="0" indent="0">
              <a:spcBef>
                <a:spcPts val="0"/>
              </a:spcBef>
              <a:spcAft>
                <a:spcPts val="0"/>
              </a:spcAft>
              <a:buNone/>
              <a:defRPr sz="1400" b="0" i="0"/>
            </a:lvl1pPr>
            <a:lvl2pPr marL="169863" indent="0">
              <a:buNone/>
              <a:defRPr/>
            </a:lvl2pPr>
          </a:lstStyle>
          <a:p>
            <a:pPr lvl="0"/>
            <a:r>
              <a:rPr lang="en-US" dirty="0"/>
              <a:t>Click to add title</a:t>
            </a:r>
          </a:p>
        </p:txBody>
      </p:sp>
      <p:sp>
        <p:nvSpPr>
          <p:cNvPr id="13" name="Text Placeholder 7"/>
          <p:cNvSpPr>
            <a:spLocks noGrp="1"/>
          </p:cNvSpPr>
          <p:nvPr>
            <p:ph type="body" sz="quarter" idx="19" hasCustomPrompt="1"/>
          </p:nvPr>
        </p:nvSpPr>
        <p:spPr>
          <a:xfrm>
            <a:off x="4579471" y="5244905"/>
            <a:ext cx="4134222" cy="332160"/>
          </a:xfrm>
        </p:spPr>
        <p:txBody>
          <a:bodyPr anchor="ctr">
            <a:noAutofit/>
          </a:bodyPr>
          <a:lstStyle>
            <a:lvl1pPr marL="0" indent="0">
              <a:buNone/>
              <a:defRPr sz="1400" b="0"/>
            </a:lvl1pPr>
            <a:lvl2pPr marL="169863" indent="0">
              <a:buNone/>
              <a:defRPr/>
            </a:lvl2pPr>
          </a:lstStyle>
          <a:p>
            <a:r>
              <a:rPr lang="en-US" dirty="0"/>
              <a:t>Click to add contact info (email/phone/fax)</a:t>
            </a:r>
          </a:p>
        </p:txBody>
      </p:sp>
      <p:sp>
        <p:nvSpPr>
          <p:cNvPr id="14" name="Text Placeholder 7"/>
          <p:cNvSpPr>
            <a:spLocks noGrp="1"/>
          </p:cNvSpPr>
          <p:nvPr>
            <p:ph type="body" sz="quarter" idx="20" hasCustomPrompt="1"/>
          </p:nvPr>
        </p:nvSpPr>
        <p:spPr>
          <a:xfrm>
            <a:off x="4579471" y="5545454"/>
            <a:ext cx="4134223" cy="332160"/>
          </a:xfrm>
        </p:spPr>
        <p:txBody>
          <a:bodyPr anchor="ctr">
            <a:noAutofit/>
          </a:bodyPr>
          <a:lstStyle>
            <a:lvl1pPr marL="0" indent="0">
              <a:buNone/>
              <a:defRPr sz="1400" b="0"/>
            </a:lvl1pPr>
            <a:lvl2pPr marL="169863" indent="0">
              <a:buNone/>
              <a:defRPr/>
            </a:lvl2pPr>
          </a:lstStyle>
          <a:p>
            <a:r>
              <a:rPr lang="en-US" dirty="0"/>
              <a:t>Click to add contact info (email/phone/fax)</a:t>
            </a:r>
          </a:p>
        </p:txBody>
      </p:sp>
      <p:sp>
        <p:nvSpPr>
          <p:cNvPr id="15" name="Text Placeholder 7"/>
          <p:cNvSpPr>
            <a:spLocks noGrp="1"/>
          </p:cNvSpPr>
          <p:nvPr>
            <p:ph type="body" sz="quarter" idx="21" hasCustomPrompt="1"/>
          </p:nvPr>
        </p:nvSpPr>
        <p:spPr>
          <a:xfrm>
            <a:off x="310896" y="5846003"/>
            <a:ext cx="4134223" cy="332160"/>
          </a:xfrm>
        </p:spPr>
        <p:txBody>
          <a:bodyPr anchor="ctr">
            <a:noAutofit/>
          </a:bodyPr>
          <a:lstStyle>
            <a:lvl1pPr marL="0" indent="0">
              <a:buNone/>
              <a:defRPr sz="1400" b="0"/>
            </a:lvl1pPr>
            <a:lvl2pPr marL="169863" indent="0">
              <a:buNone/>
              <a:defRPr/>
            </a:lvl2pPr>
          </a:lstStyle>
          <a:p>
            <a:r>
              <a:rPr lang="en-US" dirty="0"/>
              <a:t>Click to add contact info (email/phone/fax)</a:t>
            </a:r>
          </a:p>
        </p:txBody>
      </p:sp>
      <p:sp>
        <p:nvSpPr>
          <p:cNvPr id="16" name="Text Placeholder 7"/>
          <p:cNvSpPr>
            <a:spLocks noGrp="1"/>
          </p:cNvSpPr>
          <p:nvPr>
            <p:ph type="body" sz="quarter" idx="22" hasCustomPrompt="1"/>
          </p:nvPr>
        </p:nvSpPr>
        <p:spPr>
          <a:xfrm>
            <a:off x="4579471" y="5846003"/>
            <a:ext cx="4134223" cy="332160"/>
          </a:xfrm>
        </p:spPr>
        <p:txBody>
          <a:bodyPr anchor="ctr">
            <a:noAutofit/>
          </a:bodyPr>
          <a:lstStyle>
            <a:lvl1pPr marL="0" indent="0">
              <a:buNone/>
              <a:defRPr sz="1400" b="0"/>
            </a:lvl1pPr>
            <a:lvl2pPr marL="169863" indent="0">
              <a:buNone/>
              <a:defRPr/>
            </a:lvl2pPr>
          </a:lstStyle>
          <a:p>
            <a:r>
              <a:rPr lang="en-US" dirty="0"/>
              <a:t>Click to add contact info (email/phone/fax)</a:t>
            </a:r>
          </a:p>
        </p:txBody>
      </p:sp>
      <p:sp>
        <p:nvSpPr>
          <p:cNvPr id="18" name="Picture Placeholder 17"/>
          <p:cNvSpPr>
            <a:spLocks noGrp="1"/>
          </p:cNvSpPr>
          <p:nvPr>
            <p:ph type="pic" sz="quarter" idx="23" hasCustomPrompt="1"/>
          </p:nvPr>
        </p:nvSpPr>
        <p:spPr>
          <a:xfrm>
            <a:off x="310896" y="1903421"/>
            <a:ext cx="1674813" cy="2187575"/>
          </a:xfrm>
          <a:pattFill prst="pct5">
            <a:fgClr>
              <a:schemeClr val="accent1"/>
            </a:fgClr>
            <a:bgClr>
              <a:schemeClr val="bg1"/>
            </a:bgClr>
          </a:pattFill>
        </p:spPr>
        <p:txBody>
          <a:bodyPr anchor="ctr"/>
          <a:lstStyle>
            <a:lvl1pPr marL="0" indent="0" algn="ctr">
              <a:buNone/>
              <a:defRPr b="1"/>
            </a:lvl1pPr>
          </a:lstStyle>
          <a:p>
            <a:r>
              <a:rPr lang="en-US" dirty="0"/>
              <a:t>Click to add portrait photo or remove</a:t>
            </a:r>
          </a:p>
        </p:txBody>
      </p:sp>
      <p:sp>
        <p:nvSpPr>
          <p:cNvPr id="19" name="Picture Placeholder 17"/>
          <p:cNvSpPr>
            <a:spLocks noGrp="1"/>
          </p:cNvSpPr>
          <p:nvPr>
            <p:ph type="pic" sz="quarter" idx="24" hasCustomPrompt="1"/>
          </p:nvPr>
        </p:nvSpPr>
        <p:spPr>
          <a:xfrm>
            <a:off x="4570476" y="1901253"/>
            <a:ext cx="1674813" cy="2187575"/>
          </a:xfrm>
          <a:pattFill prst="pct5">
            <a:fgClr>
              <a:schemeClr val="accent1"/>
            </a:fgClr>
            <a:bgClr>
              <a:schemeClr val="bg1"/>
            </a:bgClr>
          </a:pattFill>
        </p:spPr>
        <p:txBody>
          <a:bodyPr anchor="ctr"/>
          <a:lstStyle>
            <a:lvl1pPr marL="0" indent="0" algn="ctr">
              <a:buNone/>
              <a:defRPr b="1" baseline="0"/>
            </a:lvl1pPr>
          </a:lstStyle>
          <a:p>
            <a:r>
              <a:rPr lang="en-US" dirty="0"/>
              <a:t>Click to add portrait photo or remove</a:t>
            </a:r>
          </a:p>
        </p:txBody>
      </p:sp>
      <p:sp>
        <p:nvSpPr>
          <p:cNvPr id="21" name="Rectangle 20"/>
          <p:cNvSpPr/>
          <p:nvPr userDrawn="1"/>
        </p:nvSpPr>
        <p:spPr>
          <a:xfrm>
            <a:off x="9215268" y="-4043"/>
            <a:ext cx="1039685" cy="21148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Contact</a:t>
            </a:r>
          </a:p>
          <a:p>
            <a:pPr algn="l"/>
            <a:r>
              <a:rPr lang="en-US" sz="1000" b="0" baseline="0" dirty="0">
                <a:solidFill>
                  <a:schemeClr val="tx1"/>
                </a:solidFill>
              </a:rPr>
              <a:t>Use for contact or author information. </a:t>
            </a:r>
          </a:p>
          <a:p>
            <a:pPr algn="l"/>
            <a:r>
              <a:rPr lang="en-US" sz="1000" b="0" baseline="0" dirty="0">
                <a:solidFill>
                  <a:schemeClr val="tx1"/>
                </a:solidFill>
              </a:rPr>
              <a:t>Remove placeholders not used. </a:t>
            </a:r>
          </a:p>
        </p:txBody>
      </p:sp>
      <p:grpSp>
        <p:nvGrpSpPr>
          <p:cNvPr id="20" name="Group 19"/>
          <p:cNvGrpSpPr/>
          <p:nvPr userDrawn="1"/>
        </p:nvGrpSpPr>
        <p:grpSpPr>
          <a:xfrm>
            <a:off x="9215268" y="2212324"/>
            <a:ext cx="1039685" cy="1481802"/>
            <a:chOff x="9215268" y="3023356"/>
            <a:chExt cx="1039685" cy="1481802"/>
          </a:xfrm>
        </p:grpSpPr>
        <p:sp>
          <p:nvSpPr>
            <p:cNvPr id="22" name="Rectangle 21"/>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24" name="Rectangle 23"/>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22121949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Big point">
    <p:spTree>
      <p:nvGrpSpPr>
        <p:cNvPr id="1" name=""/>
        <p:cNvGrpSpPr/>
        <p:nvPr/>
      </p:nvGrpSpPr>
      <p:grpSpPr>
        <a:xfrm>
          <a:off x="0" y="0"/>
          <a:ext cx="0" cy="0"/>
          <a:chOff x="0" y="0"/>
          <a:chExt cx="0" cy="0"/>
        </a:xfrm>
      </p:grpSpPr>
      <p:sp>
        <p:nvSpPr>
          <p:cNvPr id="2" name="Title 1"/>
          <p:cNvSpPr>
            <a:spLocks noGrp="1"/>
          </p:cNvSpPr>
          <p:nvPr>
            <p:ph type="title"/>
          </p:nvPr>
        </p:nvSpPr>
        <p:spPr>
          <a:xfrm>
            <a:off x="310896" y="219456"/>
            <a:ext cx="8528304" cy="868680"/>
          </a:xfrm>
        </p:spPr>
        <p:txBody>
          <a:bodyPr anchor="t"/>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91774" y="1290638"/>
            <a:ext cx="3738283" cy="43815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10896" y="1290638"/>
            <a:ext cx="4509247" cy="4381500"/>
          </a:xfrm>
        </p:spPr>
        <p:txBody>
          <a:bodyPr>
            <a:normAutofit/>
          </a:bodyPr>
          <a:lstStyle>
            <a:lvl1pPr marL="0" indent="0">
              <a:buNone/>
              <a:defRPr sz="4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39584AB-23DB-4D8F-A763-E03B51D4B834}" type="datetime1">
              <a:rPr lang="en-US" smtClean="0"/>
              <a:t>6/6/2018</a:t>
            </a:fld>
            <a:endParaRPr lang="en-US"/>
          </a:p>
        </p:txBody>
      </p:sp>
      <p:sp>
        <p:nvSpPr>
          <p:cNvPr id="6" name="Footer Placeholder 5"/>
          <p:cNvSpPr>
            <a:spLocks noGrp="1"/>
          </p:cNvSpPr>
          <p:nvPr>
            <p:ph type="ftr" sz="quarter" idx="11"/>
          </p:nvPr>
        </p:nvSpPr>
        <p:spPr/>
        <p:txBody>
          <a:bodyPr/>
          <a:lstStyle/>
          <a:p>
            <a:r>
              <a:rPr lang="en-US"/>
              <a:t>To change, turn on or off footer: Inset &gt; Header &amp; Footer &gt; Enter / change text &gt; Click Apply All. </a:t>
            </a:r>
          </a:p>
        </p:txBody>
      </p:sp>
      <p:sp>
        <p:nvSpPr>
          <p:cNvPr id="7" name="Slide Number Placeholder 6"/>
          <p:cNvSpPr>
            <a:spLocks noGrp="1"/>
          </p:cNvSpPr>
          <p:nvPr>
            <p:ph type="sldNum" sz="quarter" idx="12"/>
          </p:nvPr>
        </p:nvSpPr>
        <p:spPr/>
        <p:txBody>
          <a:bodyPr/>
          <a:lstStyle/>
          <a:p>
            <a:fld id="{5246FB18-5DF1-419A-B975-14AFDDD65B9F}" type="slidenum">
              <a:rPr lang="en-US" smtClean="0"/>
              <a:t>‹#›</a:t>
            </a:fld>
            <a:endParaRPr lang="en-US"/>
          </a:p>
        </p:txBody>
      </p:sp>
      <p:sp>
        <p:nvSpPr>
          <p:cNvPr id="14" name="Text Placeholder 11"/>
          <p:cNvSpPr>
            <a:spLocks noGrp="1"/>
          </p:cNvSpPr>
          <p:nvPr>
            <p:ph type="body" sz="quarter" idx="15"/>
          </p:nvPr>
        </p:nvSpPr>
        <p:spPr>
          <a:xfrm>
            <a:off x="310897" y="5672139"/>
            <a:ext cx="8519160" cy="418782"/>
          </a:xfrm>
        </p:spPr>
        <p:txBody>
          <a:bodyPr tIns="0" bIns="0" anchor="b"/>
          <a:lstStyle>
            <a:lvl1pPr marL="0" indent="0">
              <a:lnSpc>
                <a:spcPct val="70000"/>
              </a:lnSpc>
              <a:spcBef>
                <a:spcPts val="0"/>
              </a:spcBef>
              <a:spcAft>
                <a:spcPts val="200"/>
              </a:spcAft>
              <a:buSzPct val="25000"/>
              <a:buFont typeface="Arial" panose="020B0604020202020204" pitchFamily="34" charset="0"/>
              <a:buChar char=" "/>
              <a:defRPr sz="900">
                <a:latin typeface="Arial Narrow" panose="020B0606020202030204" pitchFamily="34" charset="0"/>
              </a:defRPr>
            </a:lvl1pPr>
            <a:lvl2pPr marL="169863" indent="-112713">
              <a:lnSpc>
                <a:spcPct val="70000"/>
              </a:lnSpc>
              <a:spcBef>
                <a:spcPts val="0"/>
              </a:spcBef>
              <a:buFont typeface="Arial" panose="020B0604020202020204" pitchFamily="34" charset="0"/>
              <a:buChar char="•"/>
              <a:defRPr sz="900">
                <a:latin typeface="Arial Narrow" panose="020B0606020202030204" pitchFamily="34" charset="0"/>
              </a:defRPr>
            </a:lvl2pPr>
            <a:lvl3pPr marL="341312" indent="0">
              <a:buNone/>
              <a:defRPr/>
            </a:lvl3pPr>
          </a:lstStyle>
          <a:p>
            <a:pPr lvl="0"/>
            <a:r>
              <a:rPr lang="en-US" smtClean="0"/>
              <a:t>Edit Master text styles</a:t>
            </a:r>
          </a:p>
          <a:p>
            <a:pPr lvl="1"/>
            <a:r>
              <a:rPr lang="en-US" smtClean="0"/>
              <a:t>Second level</a:t>
            </a:r>
          </a:p>
        </p:txBody>
      </p:sp>
      <p:sp>
        <p:nvSpPr>
          <p:cNvPr id="12" name="Rectangle 11"/>
          <p:cNvSpPr/>
          <p:nvPr userDrawn="1"/>
        </p:nvSpPr>
        <p:spPr>
          <a:xfrm>
            <a:off x="9215268" y="-4042"/>
            <a:ext cx="1039685" cy="315275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Content Big Point</a:t>
            </a:r>
          </a:p>
          <a:p>
            <a:pPr algn="l"/>
            <a:r>
              <a:rPr lang="en-US" sz="1000" b="0" baseline="0" dirty="0">
                <a:solidFill>
                  <a:schemeClr val="tx1"/>
                </a:solidFill>
              </a:rPr>
              <a:t>Level 1 has a bullet turned on – you can turn bullets off by marking the Level 1 text and unclick the bullet icon on the Home Tab. </a:t>
            </a:r>
          </a:p>
          <a:p>
            <a:pPr algn="l"/>
            <a:endParaRPr lang="en-US" sz="1000" b="0" baseline="0" dirty="0">
              <a:solidFill>
                <a:schemeClr val="tx1"/>
              </a:solidFill>
            </a:endParaRPr>
          </a:p>
          <a:p>
            <a:pPr algn="l"/>
            <a:endParaRPr lang="en-US" sz="1000" b="0" baseline="0" dirty="0">
              <a:solidFill>
                <a:schemeClr val="tx1"/>
              </a:solidFill>
            </a:endParaRPr>
          </a:p>
          <a:p>
            <a:pPr algn="l"/>
            <a:r>
              <a:rPr lang="en-US" sz="1000" b="0" baseline="0" dirty="0">
                <a:solidFill>
                  <a:schemeClr val="tx1"/>
                </a:solidFill>
              </a:rPr>
              <a:t>To get to the next bullet level, use “Increase List level” on the Home Tab. </a:t>
            </a:r>
          </a:p>
          <a:p>
            <a:pPr algn="l"/>
            <a:endParaRPr lang="sv-SE" sz="1000" b="0" baseline="0" dirty="0">
              <a:solidFill>
                <a:schemeClr val="tx1"/>
              </a:solidFill>
            </a:endParaRPr>
          </a:p>
          <a:p>
            <a:pPr algn="l"/>
            <a:endParaRPr lang="sv-SE" sz="1000" b="0" baseline="0" dirty="0">
              <a:solidFill>
                <a:schemeClr val="tx1"/>
              </a:solidFill>
            </a:endParaRPr>
          </a:p>
          <a:p>
            <a:pPr algn="l"/>
            <a:endParaRPr lang="sv-SE" sz="1000" b="0" baseline="0" dirty="0">
              <a:solidFill>
                <a:schemeClr val="tx1"/>
              </a:solidFill>
            </a:endParaRPr>
          </a:p>
          <a:p>
            <a:pPr algn="l"/>
            <a:endParaRPr lang="en-US" sz="1000" b="0" baseline="0" dirty="0">
              <a:solidFill>
                <a:schemeClr val="tx1"/>
              </a:solidFill>
            </a:endParaRPr>
          </a:p>
        </p:txBody>
      </p:sp>
      <p:pic>
        <p:nvPicPr>
          <p:cNvPr id="13" name="bullets"/>
          <p:cNvPicPr>
            <a:picLocks noChangeAspect="1"/>
          </p:cNvPicPr>
          <p:nvPr userDrawn="1"/>
        </p:nvPicPr>
        <p:blipFill rotWithShape="1">
          <a:blip r:embed="rId2"/>
          <a:srcRect l="3717" t="5566" r="8072" b="8645"/>
          <a:stretch/>
        </p:blipFill>
        <p:spPr>
          <a:xfrm>
            <a:off x="9277715" y="1750216"/>
            <a:ext cx="295776" cy="241890"/>
          </a:xfrm>
          <a:prstGeom prst="rect">
            <a:avLst/>
          </a:prstGeom>
          <a:ln>
            <a:noFill/>
          </a:ln>
        </p:spPr>
      </p:pic>
      <p:pic>
        <p:nvPicPr>
          <p:cNvPr id="18" name="increase list level"/>
          <p:cNvPicPr>
            <a:picLocks noChangeAspect="1"/>
          </p:cNvPicPr>
          <p:nvPr userDrawn="1"/>
        </p:nvPicPr>
        <p:blipFill rotWithShape="1">
          <a:blip r:embed="rId3"/>
          <a:srcRect l="3946" t="825" r="7728" b="5818"/>
          <a:stretch/>
        </p:blipFill>
        <p:spPr>
          <a:xfrm>
            <a:off x="9276091" y="2834949"/>
            <a:ext cx="417328" cy="241890"/>
          </a:xfrm>
          <a:prstGeom prst="rect">
            <a:avLst/>
          </a:prstGeom>
        </p:spPr>
      </p:pic>
      <p:grpSp>
        <p:nvGrpSpPr>
          <p:cNvPr id="19" name="Group 18"/>
          <p:cNvGrpSpPr/>
          <p:nvPr userDrawn="1"/>
        </p:nvGrpSpPr>
        <p:grpSpPr>
          <a:xfrm>
            <a:off x="9215268" y="3230090"/>
            <a:ext cx="1039685" cy="1481802"/>
            <a:chOff x="9215268" y="3023356"/>
            <a:chExt cx="1039685" cy="1481802"/>
          </a:xfrm>
        </p:grpSpPr>
        <p:sp>
          <p:nvSpPr>
            <p:cNvPr id="20" name="Rectangle 19"/>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21" name="Rectangle 20"/>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16774452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Quot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10896" y="219456"/>
            <a:ext cx="7117976" cy="5180498"/>
          </a:xfrm>
        </p:spPr>
        <p:txBody>
          <a:bodyPr tIns="0" anchor="t">
            <a:normAutofit/>
          </a:bodyPr>
          <a:lstStyle>
            <a:lvl1pPr>
              <a:defRPr sz="5400" b="1"/>
            </a:lvl1pPr>
          </a:lstStyle>
          <a:p>
            <a:r>
              <a:rPr lang="en-US" dirty="0"/>
              <a:t>Add quote and highlight key word in S&amp;P Global red</a:t>
            </a:r>
          </a:p>
        </p:txBody>
      </p:sp>
      <p:sp>
        <p:nvSpPr>
          <p:cNvPr id="3" name="Text Placeholder 2"/>
          <p:cNvSpPr>
            <a:spLocks noGrp="1"/>
          </p:cNvSpPr>
          <p:nvPr>
            <p:ph type="body" idx="1" hasCustomPrompt="1"/>
          </p:nvPr>
        </p:nvSpPr>
        <p:spPr>
          <a:xfrm>
            <a:off x="310896" y="5399954"/>
            <a:ext cx="7117976" cy="685800"/>
          </a:xfrm>
        </p:spPr>
        <p:txBody>
          <a:bodyPr wrap="square" anchor="t">
            <a:normAutofit/>
          </a:bodyPr>
          <a:lstStyle>
            <a:lvl1pPr marL="0" indent="0">
              <a:spcBef>
                <a:spcPts val="0"/>
              </a:spcBef>
              <a:buNone/>
              <a:defRPr sz="24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add source</a:t>
            </a:r>
          </a:p>
        </p:txBody>
      </p:sp>
      <p:sp>
        <p:nvSpPr>
          <p:cNvPr id="5" name="Rectangle 4"/>
          <p:cNvSpPr/>
          <p:nvPr userDrawn="1"/>
        </p:nvSpPr>
        <p:spPr>
          <a:xfrm>
            <a:off x="9215268" y="-4043"/>
            <a:ext cx="1039685" cy="21148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baseline="0" dirty="0">
                <a:solidFill>
                  <a:schemeClr val="tx1"/>
                </a:solidFill>
              </a:rPr>
              <a:t>Quote</a:t>
            </a:r>
          </a:p>
          <a:p>
            <a:pPr algn="l"/>
            <a:r>
              <a:rPr lang="en-US" sz="1000" baseline="0" dirty="0">
                <a:solidFill>
                  <a:schemeClr val="tx1"/>
                </a:solidFill>
              </a:rPr>
              <a:t>Add quote and highlight key word in </a:t>
            </a:r>
            <a:r>
              <a:rPr lang="en-US" sz="1000" baseline="0" dirty="0">
                <a:solidFill>
                  <a:srgbClr val="D6002A"/>
                </a:solidFill>
              </a:rPr>
              <a:t>S&amp;P Global Red. </a:t>
            </a:r>
          </a:p>
          <a:p>
            <a:pPr algn="l"/>
            <a:r>
              <a:rPr lang="en-US" sz="1000" b="0" baseline="0" dirty="0">
                <a:solidFill>
                  <a:schemeClr val="tx1"/>
                </a:solidFill>
              </a:rPr>
              <a:t>It’s available in the custom color palette.</a:t>
            </a:r>
            <a:endParaRPr lang="en-US" sz="1000" dirty="0">
              <a:solidFill>
                <a:srgbClr val="D6002A"/>
              </a:solidFill>
            </a:endParaRPr>
          </a:p>
        </p:txBody>
      </p:sp>
      <p:sp>
        <p:nvSpPr>
          <p:cNvPr id="6" name="Rectangle 5"/>
          <p:cNvSpPr/>
          <p:nvPr userDrawn="1"/>
        </p:nvSpPr>
        <p:spPr>
          <a:xfrm>
            <a:off x="9281770" y="1301845"/>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spTree>
    <p:extLst>
      <p:ext uri="{BB962C8B-B14F-4D97-AF65-F5344CB8AC3E}">
        <p14:creationId xmlns:p14="http://schemas.microsoft.com/office/powerpoint/2010/main" val="17318994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hart &amp; Table + chart title">
    <p:spTree>
      <p:nvGrpSpPr>
        <p:cNvPr id="1" name=""/>
        <p:cNvGrpSpPr/>
        <p:nvPr/>
      </p:nvGrpSpPr>
      <p:grpSpPr>
        <a:xfrm>
          <a:off x="0" y="0"/>
          <a:ext cx="0" cy="0"/>
          <a:chOff x="0" y="0"/>
          <a:chExt cx="0" cy="0"/>
        </a:xfrm>
      </p:grpSpPr>
      <p:sp>
        <p:nvSpPr>
          <p:cNvPr id="8" name="Text Placeholder 7"/>
          <p:cNvSpPr>
            <a:spLocks noGrp="1"/>
          </p:cNvSpPr>
          <p:nvPr>
            <p:ph type="body" sz="quarter" idx="17" hasCustomPrompt="1"/>
          </p:nvPr>
        </p:nvSpPr>
        <p:spPr>
          <a:xfrm>
            <a:off x="310896" y="1103201"/>
            <a:ext cx="3931920" cy="670092"/>
          </a:xfrm>
          <a:solidFill>
            <a:schemeClr val="bg1"/>
          </a:solidFill>
          <a:effectLst>
            <a:outerShdw dist="25400" dir="5400000" algn="t" rotWithShape="0">
              <a:prstClr val="black">
                <a:alpha val="97000"/>
              </a:prstClr>
            </a:outerShdw>
          </a:effectLst>
        </p:spPr>
        <p:txBody>
          <a:bodyPr rIns="0" anchor="b"/>
          <a:lstStyle>
            <a:lvl1pPr marL="0" indent="0">
              <a:buNone/>
              <a:defRPr sz="1800" baseline="0"/>
            </a:lvl1pPr>
          </a:lstStyle>
          <a:p>
            <a:pPr lvl="0"/>
            <a:r>
              <a:rPr lang="en-US" dirty="0"/>
              <a:t>Add chart headline                         (max 2 rows)</a:t>
            </a:r>
          </a:p>
        </p:txBody>
      </p:sp>
      <p:sp>
        <p:nvSpPr>
          <p:cNvPr id="11" name="Text Placeholder 7"/>
          <p:cNvSpPr>
            <a:spLocks noGrp="1"/>
          </p:cNvSpPr>
          <p:nvPr>
            <p:ph type="body" sz="quarter" idx="18" hasCustomPrompt="1"/>
          </p:nvPr>
        </p:nvSpPr>
        <p:spPr>
          <a:xfrm>
            <a:off x="4910601" y="1103201"/>
            <a:ext cx="3931920" cy="670092"/>
          </a:xfrm>
          <a:solidFill>
            <a:schemeClr val="bg1"/>
          </a:solidFill>
          <a:effectLst>
            <a:outerShdw dist="25400" dir="5400000" algn="t" rotWithShape="0">
              <a:prstClr val="black">
                <a:alpha val="97000"/>
              </a:prstClr>
            </a:outerShdw>
          </a:effectLst>
        </p:spPr>
        <p:txBody>
          <a:bodyPr rIns="0" anchor="b"/>
          <a:lstStyle>
            <a:lvl1pPr marL="0" indent="0">
              <a:buNone/>
              <a:defRPr sz="1800" baseline="0"/>
            </a:lvl1pPr>
          </a:lstStyle>
          <a:p>
            <a:pPr lvl="0"/>
            <a:r>
              <a:rPr lang="en-US" dirty="0"/>
              <a:t>Add chart headline or remove       (max 2 rows)</a:t>
            </a:r>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hasCustomPrompt="1"/>
          </p:nvPr>
        </p:nvSpPr>
        <p:spPr>
          <a:xfrm>
            <a:off x="310896" y="1884217"/>
            <a:ext cx="3934969" cy="3787921"/>
          </a:xfrm>
        </p:spPr>
        <p:txBody>
          <a:bodyPr>
            <a:noAutofit/>
          </a:bodyPr>
          <a:lstStyle>
            <a:lvl1pPr>
              <a:defRPr sz="1800"/>
            </a:lvl1pPr>
            <a:lvl2pPr>
              <a:defRPr sz="1600"/>
            </a:lvl2pPr>
            <a:lvl3pPr>
              <a:defRPr sz="1400"/>
            </a:lvl3pPr>
            <a:lvl4pPr>
              <a:defRPr sz="1400"/>
            </a:lvl4pPr>
            <a:lvl5pPr>
              <a:defRPr sz="1400"/>
            </a:lvl5pPr>
          </a:lstStyle>
          <a:p>
            <a:pPr lvl="0"/>
            <a:r>
              <a:rPr lang="en-US" dirty="0"/>
              <a:t>Click to add text, chart, table or SmartArt and resize right as needed</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D299498-8B74-40FD-8214-046B91C0E62E}" type="datetime1">
              <a:rPr lang="en-US" smtClean="0"/>
              <a:t>6/6/2018</a:t>
            </a:fld>
            <a:endParaRPr lang="en-US"/>
          </a:p>
        </p:txBody>
      </p:sp>
      <p:sp>
        <p:nvSpPr>
          <p:cNvPr id="6" name="Footer Placeholder 5"/>
          <p:cNvSpPr>
            <a:spLocks noGrp="1"/>
          </p:cNvSpPr>
          <p:nvPr>
            <p:ph type="ftr" sz="quarter" idx="11"/>
          </p:nvPr>
        </p:nvSpPr>
        <p:spPr/>
        <p:txBody>
          <a:bodyPr/>
          <a:lstStyle/>
          <a:p>
            <a:r>
              <a:rPr lang="en-US"/>
              <a:t>To change, turn on or off footer: Inset &gt; Header &amp; Footer &gt; Enter / change text &gt; Click Apply All. </a:t>
            </a:r>
          </a:p>
        </p:txBody>
      </p:sp>
      <p:sp>
        <p:nvSpPr>
          <p:cNvPr id="7" name="Slide Number Placeholder 6"/>
          <p:cNvSpPr>
            <a:spLocks noGrp="1"/>
          </p:cNvSpPr>
          <p:nvPr>
            <p:ph type="sldNum" sz="quarter" idx="12"/>
          </p:nvPr>
        </p:nvSpPr>
        <p:spPr/>
        <p:txBody>
          <a:bodyPr/>
          <a:lstStyle/>
          <a:p>
            <a:fld id="{5246FB18-5DF1-419A-B975-14AFDDD65B9F}" type="slidenum">
              <a:rPr lang="en-US" smtClean="0"/>
              <a:t>‹#›</a:t>
            </a:fld>
            <a:endParaRPr lang="en-US"/>
          </a:p>
        </p:txBody>
      </p:sp>
      <p:sp>
        <p:nvSpPr>
          <p:cNvPr id="12" name="Content Placeholder 2"/>
          <p:cNvSpPr>
            <a:spLocks noGrp="1"/>
          </p:cNvSpPr>
          <p:nvPr>
            <p:ph sz="half" idx="19" hasCustomPrompt="1"/>
          </p:nvPr>
        </p:nvSpPr>
        <p:spPr>
          <a:xfrm>
            <a:off x="4907552" y="1884217"/>
            <a:ext cx="3934969" cy="3787921"/>
          </a:xfrm>
        </p:spPr>
        <p:txBody>
          <a:bodyPr>
            <a:noAutofit/>
          </a:bodyPr>
          <a:lstStyle>
            <a:lvl1pPr>
              <a:defRPr sz="1800" baseline="0"/>
            </a:lvl1pPr>
            <a:lvl2pPr>
              <a:defRPr sz="1600"/>
            </a:lvl2pPr>
            <a:lvl3pPr>
              <a:defRPr sz="1400"/>
            </a:lvl3pPr>
            <a:lvl4pPr>
              <a:defRPr sz="1400"/>
            </a:lvl4pPr>
            <a:lvl5pPr>
              <a:defRPr sz="1400"/>
            </a:lvl5pPr>
          </a:lstStyle>
          <a:p>
            <a:pPr lvl="0"/>
            <a:r>
              <a:rPr lang="en-US" dirty="0"/>
              <a:t>Click to add text, chart, table or SmartArt or remove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11"/>
          <p:cNvSpPr>
            <a:spLocks noGrp="1"/>
          </p:cNvSpPr>
          <p:nvPr>
            <p:ph type="body" sz="quarter" idx="15"/>
          </p:nvPr>
        </p:nvSpPr>
        <p:spPr>
          <a:xfrm>
            <a:off x="310897" y="5672139"/>
            <a:ext cx="8519160" cy="418782"/>
          </a:xfrm>
        </p:spPr>
        <p:txBody>
          <a:bodyPr tIns="0" bIns="0" anchor="b"/>
          <a:lstStyle>
            <a:lvl1pPr marL="0" indent="0">
              <a:lnSpc>
                <a:spcPct val="70000"/>
              </a:lnSpc>
              <a:spcBef>
                <a:spcPts val="0"/>
              </a:spcBef>
              <a:spcAft>
                <a:spcPts val="200"/>
              </a:spcAft>
              <a:buSzPct val="25000"/>
              <a:buFont typeface="Arial" panose="020B0604020202020204" pitchFamily="34" charset="0"/>
              <a:buChar char=" "/>
              <a:defRPr sz="900">
                <a:latin typeface="Arial Narrow" panose="020B0606020202030204" pitchFamily="34" charset="0"/>
              </a:defRPr>
            </a:lvl1pPr>
            <a:lvl2pPr marL="169863" indent="-112713">
              <a:lnSpc>
                <a:spcPct val="70000"/>
              </a:lnSpc>
              <a:spcBef>
                <a:spcPts val="0"/>
              </a:spcBef>
              <a:buFont typeface="Arial" panose="020B0604020202020204" pitchFamily="34" charset="0"/>
              <a:buChar char="•"/>
              <a:defRPr sz="900">
                <a:latin typeface="Arial Narrow" panose="020B0606020202030204" pitchFamily="34" charset="0"/>
              </a:defRPr>
            </a:lvl2pPr>
            <a:lvl3pPr marL="341312" indent="0">
              <a:buNone/>
              <a:defRPr/>
            </a:lvl3pPr>
          </a:lstStyle>
          <a:p>
            <a:pPr lvl="0"/>
            <a:r>
              <a:rPr lang="en-US" smtClean="0"/>
              <a:t>Edit Master text styles</a:t>
            </a:r>
          </a:p>
          <a:p>
            <a:pPr lvl="1"/>
            <a:r>
              <a:rPr lang="en-US" smtClean="0"/>
              <a:t>Second level</a:t>
            </a:r>
          </a:p>
        </p:txBody>
      </p:sp>
      <p:grpSp>
        <p:nvGrpSpPr>
          <p:cNvPr id="16" name="Group 15"/>
          <p:cNvGrpSpPr/>
          <p:nvPr userDrawn="1"/>
        </p:nvGrpSpPr>
        <p:grpSpPr>
          <a:xfrm>
            <a:off x="9215268" y="2212324"/>
            <a:ext cx="1039685" cy="1481802"/>
            <a:chOff x="9215268" y="3023356"/>
            <a:chExt cx="1039685" cy="1481802"/>
          </a:xfrm>
        </p:grpSpPr>
        <p:sp>
          <p:nvSpPr>
            <p:cNvPr id="18" name="Rectangle 17"/>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19" name="Rectangle 18"/>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
        <p:nvSpPr>
          <p:cNvPr id="20" name="Rectangle 19"/>
          <p:cNvSpPr/>
          <p:nvPr userDrawn="1"/>
        </p:nvSpPr>
        <p:spPr>
          <a:xfrm>
            <a:off x="9215268" y="-4043"/>
            <a:ext cx="1039685" cy="21148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Chart &amp; Tables</a:t>
            </a:r>
          </a:p>
          <a:p>
            <a:pPr algn="l"/>
            <a:r>
              <a:rPr lang="en-US" sz="1000" b="0" baseline="0" dirty="0">
                <a:solidFill>
                  <a:schemeClr val="tx1"/>
                </a:solidFill>
              </a:rPr>
              <a:t>Add chart/table title above chart/table.  Remove second subtitle and placeholder if not needed.  </a:t>
            </a:r>
          </a:p>
          <a:p>
            <a:pPr algn="l"/>
            <a:r>
              <a:rPr lang="en-US" sz="1000" b="0" baseline="0" dirty="0">
                <a:solidFill>
                  <a:schemeClr val="tx1"/>
                </a:solidFill>
              </a:rPr>
              <a:t>Chart title should stay the same size. </a:t>
            </a:r>
          </a:p>
        </p:txBody>
      </p:sp>
      <p:grpSp>
        <p:nvGrpSpPr>
          <p:cNvPr id="21" name="Group 20"/>
          <p:cNvGrpSpPr/>
          <p:nvPr userDrawn="1"/>
        </p:nvGrpSpPr>
        <p:grpSpPr>
          <a:xfrm>
            <a:off x="9215268" y="3790450"/>
            <a:ext cx="1039685" cy="1580478"/>
            <a:chOff x="6997911" y="2124003"/>
            <a:chExt cx="2302303" cy="3499847"/>
          </a:xfrm>
        </p:grpSpPr>
        <p:pic>
          <p:nvPicPr>
            <p:cNvPr id="27" name="Picture 26"/>
            <p:cNvPicPr>
              <a:picLocks noChangeAspect="1"/>
            </p:cNvPicPr>
            <p:nvPr userDrawn="1"/>
          </p:nvPicPr>
          <p:blipFill>
            <a:blip r:embed="rId2"/>
            <a:stretch>
              <a:fillRect/>
            </a:stretch>
          </p:blipFill>
          <p:spPr>
            <a:xfrm>
              <a:off x="7001823" y="2124003"/>
              <a:ext cx="2298391" cy="1725318"/>
            </a:xfrm>
            <a:prstGeom prst="rect">
              <a:avLst/>
            </a:prstGeom>
          </p:spPr>
        </p:pic>
        <p:pic>
          <p:nvPicPr>
            <p:cNvPr id="28" name="Picture 27"/>
            <p:cNvPicPr>
              <a:picLocks noChangeAspect="1"/>
            </p:cNvPicPr>
            <p:nvPr userDrawn="1"/>
          </p:nvPicPr>
          <p:blipFill>
            <a:blip r:embed="rId3"/>
            <a:stretch>
              <a:fillRect/>
            </a:stretch>
          </p:blipFill>
          <p:spPr>
            <a:xfrm>
              <a:off x="6997911" y="3898532"/>
              <a:ext cx="2298391" cy="1725318"/>
            </a:xfrm>
            <a:prstGeom prst="rect">
              <a:avLst/>
            </a:prstGeom>
          </p:spPr>
        </p:pic>
      </p:grpSp>
    </p:spTree>
    <p:extLst>
      <p:ext uri="{BB962C8B-B14F-4D97-AF65-F5344CB8AC3E}">
        <p14:creationId xmlns:p14="http://schemas.microsoft.com/office/powerpoint/2010/main" val="12039323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hart wShort copy &amp; Source">
    <p:spTree>
      <p:nvGrpSpPr>
        <p:cNvPr id="1" name=""/>
        <p:cNvGrpSpPr/>
        <p:nvPr/>
      </p:nvGrpSpPr>
      <p:grpSpPr>
        <a:xfrm>
          <a:off x="0" y="0"/>
          <a:ext cx="0" cy="0"/>
          <a:chOff x="0" y="0"/>
          <a:chExt cx="0" cy="0"/>
        </a:xfrm>
      </p:grpSpPr>
      <p:sp>
        <p:nvSpPr>
          <p:cNvPr id="2" name="Title 1"/>
          <p:cNvSpPr>
            <a:spLocks noGrp="1"/>
          </p:cNvSpPr>
          <p:nvPr>
            <p:ph type="title"/>
          </p:nvPr>
        </p:nvSpPr>
        <p:spPr>
          <a:xfrm>
            <a:off x="310896" y="219456"/>
            <a:ext cx="8519160" cy="865273"/>
          </a:xfrm>
        </p:spPr>
        <p:txBody>
          <a:bodyPr/>
          <a:lstStyle>
            <a:lvl1pPr>
              <a:defRPr baseline="0"/>
            </a:lvl1p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D94624F8-F9BD-4F34-9D0B-F6320551864B}" type="datetime1">
              <a:rPr lang="en-US" smtClean="0"/>
              <a:t>6/6/2018</a:t>
            </a:fld>
            <a:endParaRPr lang="en-US"/>
          </a:p>
        </p:txBody>
      </p:sp>
      <p:sp>
        <p:nvSpPr>
          <p:cNvPr id="5" name="Footer Placeholder 4"/>
          <p:cNvSpPr>
            <a:spLocks noGrp="1"/>
          </p:cNvSpPr>
          <p:nvPr>
            <p:ph type="ftr" sz="quarter" idx="11"/>
          </p:nvPr>
        </p:nvSpPr>
        <p:spPr/>
        <p:txBody>
          <a:bodyPr/>
          <a:lstStyle/>
          <a:p>
            <a:r>
              <a:rPr lang="en-US"/>
              <a:t>To change, turn on or off footer: Inset &gt; Header &amp; Footer &gt; Enter / change text &gt; Click Apply All. </a:t>
            </a:r>
          </a:p>
        </p:txBody>
      </p:sp>
      <p:sp>
        <p:nvSpPr>
          <p:cNvPr id="6" name="Slide Number Placeholder 5"/>
          <p:cNvSpPr>
            <a:spLocks noGrp="1"/>
          </p:cNvSpPr>
          <p:nvPr>
            <p:ph type="sldNum" sz="quarter" idx="12"/>
          </p:nvPr>
        </p:nvSpPr>
        <p:spPr/>
        <p:txBody>
          <a:bodyPr/>
          <a:lstStyle/>
          <a:p>
            <a:fld id="{5246FB18-5DF1-419A-B975-14AFDDD65B9F}" type="slidenum">
              <a:rPr lang="en-US" smtClean="0"/>
              <a:t>‹#›</a:t>
            </a:fld>
            <a:endParaRPr lang="en-US"/>
          </a:p>
        </p:txBody>
      </p:sp>
      <p:sp>
        <p:nvSpPr>
          <p:cNvPr id="8" name="Text Placeholder 7"/>
          <p:cNvSpPr>
            <a:spLocks noGrp="1"/>
          </p:cNvSpPr>
          <p:nvPr>
            <p:ph type="body" sz="quarter" idx="13" hasCustomPrompt="1"/>
          </p:nvPr>
        </p:nvSpPr>
        <p:spPr>
          <a:xfrm>
            <a:off x="310896" y="1084263"/>
            <a:ext cx="8534400" cy="706437"/>
          </a:xfrm>
        </p:spPr>
        <p:txBody>
          <a:bodyPr/>
          <a:lstStyle>
            <a:lvl1pPr marL="0" indent="0">
              <a:buNone/>
              <a:defRPr b="0"/>
            </a:lvl1pPr>
            <a:lvl2pPr marL="169863" indent="0">
              <a:buNone/>
              <a:defRPr/>
            </a:lvl2pPr>
          </a:lstStyle>
          <a:p>
            <a:pPr lvl="0"/>
            <a:r>
              <a:rPr lang="en-US" dirty="0"/>
              <a:t>Click to add subtitle</a:t>
            </a:r>
          </a:p>
        </p:txBody>
      </p:sp>
      <p:sp>
        <p:nvSpPr>
          <p:cNvPr id="9" name="Chart Placeholder 8"/>
          <p:cNvSpPr>
            <a:spLocks noGrp="1"/>
          </p:cNvSpPr>
          <p:nvPr>
            <p:ph type="chart" sz="quarter" idx="16" hasCustomPrompt="1"/>
          </p:nvPr>
        </p:nvSpPr>
        <p:spPr>
          <a:xfrm>
            <a:off x="310896" y="2336800"/>
            <a:ext cx="8534400" cy="3335338"/>
          </a:xfrm>
        </p:spPr>
        <p:txBody>
          <a:bodyPr anchor="ctr"/>
          <a:lstStyle>
            <a:lvl1pPr marL="0" indent="0" algn="ctr">
              <a:buNone/>
              <a:defRPr b="1"/>
            </a:lvl1pPr>
          </a:lstStyle>
          <a:p>
            <a:r>
              <a:rPr lang="en-US" dirty="0"/>
              <a:t>Click to insert chart</a:t>
            </a:r>
          </a:p>
        </p:txBody>
      </p:sp>
      <p:sp>
        <p:nvSpPr>
          <p:cNvPr id="10" name="Text Placeholder 7"/>
          <p:cNvSpPr>
            <a:spLocks noGrp="1"/>
          </p:cNvSpPr>
          <p:nvPr>
            <p:ph type="body" sz="quarter" idx="17" hasCustomPrompt="1"/>
          </p:nvPr>
        </p:nvSpPr>
        <p:spPr>
          <a:xfrm>
            <a:off x="310896" y="1813931"/>
            <a:ext cx="8534400" cy="522870"/>
          </a:xfrm>
        </p:spPr>
        <p:txBody>
          <a:bodyPr/>
          <a:lstStyle>
            <a:lvl1pPr marL="0" indent="0">
              <a:buNone/>
              <a:defRPr sz="1400" b="0"/>
            </a:lvl1pPr>
            <a:lvl2pPr marL="169863" indent="0">
              <a:buNone/>
              <a:defRPr/>
            </a:lvl2pPr>
          </a:lstStyle>
          <a:p>
            <a:pPr lvl="0"/>
            <a:r>
              <a:rPr lang="en-US" dirty="0"/>
              <a:t>Click to add chart introduction </a:t>
            </a:r>
          </a:p>
        </p:txBody>
      </p:sp>
      <p:sp>
        <p:nvSpPr>
          <p:cNvPr id="13" name="Text Placeholder 11"/>
          <p:cNvSpPr>
            <a:spLocks noGrp="1"/>
          </p:cNvSpPr>
          <p:nvPr>
            <p:ph type="body" sz="quarter" idx="15"/>
          </p:nvPr>
        </p:nvSpPr>
        <p:spPr>
          <a:xfrm>
            <a:off x="310897" y="5672139"/>
            <a:ext cx="8519160" cy="418782"/>
          </a:xfrm>
        </p:spPr>
        <p:txBody>
          <a:bodyPr tIns="0" bIns="0" anchor="b"/>
          <a:lstStyle>
            <a:lvl1pPr marL="0" indent="0">
              <a:lnSpc>
                <a:spcPct val="70000"/>
              </a:lnSpc>
              <a:spcBef>
                <a:spcPts val="0"/>
              </a:spcBef>
              <a:spcAft>
                <a:spcPts val="200"/>
              </a:spcAft>
              <a:buSzPct val="25000"/>
              <a:buFont typeface="Arial" panose="020B0604020202020204" pitchFamily="34" charset="0"/>
              <a:buChar char=" "/>
              <a:defRPr sz="900">
                <a:latin typeface="Arial Narrow" panose="020B0606020202030204" pitchFamily="34" charset="0"/>
              </a:defRPr>
            </a:lvl1pPr>
            <a:lvl2pPr marL="169863" indent="-112713">
              <a:lnSpc>
                <a:spcPct val="70000"/>
              </a:lnSpc>
              <a:spcBef>
                <a:spcPts val="0"/>
              </a:spcBef>
              <a:buFont typeface="Arial" panose="020B0604020202020204" pitchFamily="34" charset="0"/>
              <a:buChar char="•"/>
              <a:defRPr sz="900">
                <a:latin typeface="Arial Narrow" panose="020B0606020202030204" pitchFamily="34" charset="0"/>
              </a:defRPr>
            </a:lvl2pPr>
            <a:lvl3pPr marL="341312" indent="0">
              <a:buNone/>
              <a:defRPr/>
            </a:lvl3pPr>
          </a:lstStyle>
          <a:p>
            <a:pPr lvl="0"/>
            <a:r>
              <a:rPr lang="en-US" smtClean="0"/>
              <a:t>Edit Master text styles</a:t>
            </a:r>
          </a:p>
          <a:p>
            <a:pPr lvl="1"/>
            <a:r>
              <a:rPr lang="en-US" smtClean="0"/>
              <a:t>Second level</a:t>
            </a:r>
          </a:p>
        </p:txBody>
      </p:sp>
      <p:sp>
        <p:nvSpPr>
          <p:cNvPr id="12" name="Rectangle 11"/>
          <p:cNvSpPr/>
          <p:nvPr userDrawn="1"/>
        </p:nvSpPr>
        <p:spPr>
          <a:xfrm>
            <a:off x="9215268" y="-4042"/>
            <a:ext cx="1039685" cy="21148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baseline="0" dirty="0">
                <a:solidFill>
                  <a:schemeClr val="tx1"/>
                </a:solidFill>
              </a:rPr>
              <a:t>Chart </a:t>
            </a:r>
            <a:r>
              <a:rPr lang="en-US" sz="1000" b="1" baseline="0" dirty="0" err="1">
                <a:solidFill>
                  <a:schemeClr val="tx1"/>
                </a:solidFill>
              </a:rPr>
              <a:t>wShort</a:t>
            </a:r>
            <a:r>
              <a:rPr lang="en-US" sz="1000" b="1" baseline="0" dirty="0">
                <a:solidFill>
                  <a:schemeClr val="tx1"/>
                </a:solidFill>
              </a:rPr>
              <a:t> Copy</a:t>
            </a:r>
          </a:p>
          <a:p>
            <a:pPr algn="l"/>
            <a:r>
              <a:rPr lang="en-US" sz="1000" b="0" baseline="0" dirty="0">
                <a:solidFill>
                  <a:schemeClr val="tx1"/>
                </a:solidFill>
              </a:rPr>
              <a:t>Use for charts and add a chart introduction above the chart. </a:t>
            </a:r>
          </a:p>
        </p:txBody>
      </p:sp>
      <p:grpSp>
        <p:nvGrpSpPr>
          <p:cNvPr id="15" name="Group 14"/>
          <p:cNvGrpSpPr/>
          <p:nvPr userDrawn="1"/>
        </p:nvGrpSpPr>
        <p:grpSpPr>
          <a:xfrm>
            <a:off x="9215268" y="2212324"/>
            <a:ext cx="1039685" cy="1481802"/>
            <a:chOff x="9215268" y="3023356"/>
            <a:chExt cx="1039685" cy="1481802"/>
          </a:xfrm>
        </p:grpSpPr>
        <p:sp>
          <p:nvSpPr>
            <p:cNvPr id="16" name="Rectangle 15"/>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17" name="Rectangle 16"/>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1253322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g Picture with Caption">
    <p:spTree>
      <p:nvGrpSpPr>
        <p:cNvPr id="1" name=""/>
        <p:cNvGrpSpPr/>
        <p:nvPr/>
      </p:nvGrpSpPr>
      <p:grpSpPr>
        <a:xfrm>
          <a:off x="0" y="0"/>
          <a:ext cx="0" cy="0"/>
          <a:chOff x="0" y="0"/>
          <a:chExt cx="0" cy="0"/>
        </a:xfrm>
      </p:grpSpPr>
      <p:sp>
        <p:nvSpPr>
          <p:cNvPr id="6" name="Picture Placeholder 5"/>
          <p:cNvSpPr>
            <a:spLocks noGrp="1"/>
          </p:cNvSpPr>
          <p:nvPr>
            <p:ph type="pic" sz="quarter" idx="19" hasCustomPrompt="1"/>
          </p:nvPr>
        </p:nvSpPr>
        <p:spPr>
          <a:xfrm>
            <a:off x="310896" y="1790700"/>
            <a:ext cx="8534400" cy="3881439"/>
          </a:xfrm>
        </p:spPr>
        <p:txBody>
          <a:bodyPr anchor="ctr"/>
          <a:lstStyle>
            <a:lvl1pPr marL="0" indent="0" algn="ctr">
              <a:buNone/>
              <a:defRPr baseline="0"/>
            </a:lvl1pPr>
          </a:lstStyle>
          <a:p>
            <a:r>
              <a:rPr lang="en-US" dirty="0"/>
              <a:t>Click to insert rectangular image</a:t>
            </a:r>
          </a:p>
        </p:txBody>
      </p:sp>
      <p:sp>
        <p:nvSpPr>
          <p:cNvPr id="2" name="Title 1"/>
          <p:cNvSpPr>
            <a:spLocks noGrp="1"/>
          </p:cNvSpPr>
          <p:nvPr>
            <p:ph type="title"/>
          </p:nvPr>
        </p:nvSpPr>
        <p:spPr/>
        <p:txBody>
          <a:bodyPr/>
          <a:lstStyle>
            <a:lvl1pPr>
              <a:defRPr>
                <a:latin typeface="+mj-lt"/>
              </a:defRPr>
            </a:lvl1pPr>
          </a:lstStyle>
          <a:p>
            <a:r>
              <a:rPr lang="en-US" smtClean="0"/>
              <a:t>Click to edit Master title style</a:t>
            </a:r>
            <a:endParaRPr lang="en-US" dirty="0"/>
          </a:p>
        </p:txBody>
      </p:sp>
      <p:sp>
        <p:nvSpPr>
          <p:cNvPr id="3" name="Footer Placeholder 2"/>
          <p:cNvSpPr>
            <a:spLocks noGrp="1"/>
          </p:cNvSpPr>
          <p:nvPr>
            <p:ph type="ftr" sz="quarter" idx="10"/>
          </p:nvPr>
        </p:nvSpPr>
        <p:spPr/>
        <p:txBody>
          <a:bodyPr/>
          <a:lstStyle/>
          <a:p>
            <a:r>
              <a:rPr lang="en-US"/>
              <a:t>To change, turn on or off footer: Inset &gt; Header &amp; Footer &gt; Enter / change text &gt; Click Apply All. </a:t>
            </a:r>
            <a:endParaRPr lang="en-US" dirty="0"/>
          </a:p>
        </p:txBody>
      </p:sp>
      <p:sp>
        <p:nvSpPr>
          <p:cNvPr id="4" name="Slide Number Placeholder 3"/>
          <p:cNvSpPr>
            <a:spLocks noGrp="1"/>
          </p:cNvSpPr>
          <p:nvPr>
            <p:ph type="sldNum" sz="quarter" idx="11"/>
          </p:nvPr>
        </p:nvSpPr>
        <p:spPr/>
        <p:txBody>
          <a:bodyPr/>
          <a:lstStyle/>
          <a:p>
            <a:fld id="{BDDC3DCF-E0A7-DA4A-BC2C-1EC3743A297B}" type="slidenum">
              <a:rPr lang="en-US" smtClean="0"/>
              <a:pPr/>
              <a:t>‹#›</a:t>
            </a:fld>
            <a:endParaRPr lang="en-US" dirty="0"/>
          </a:p>
        </p:txBody>
      </p:sp>
      <p:sp>
        <p:nvSpPr>
          <p:cNvPr id="13" name="Text Placeholder 7"/>
          <p:cNvSpPr>
            <a:spLocks noGrp="1"/>
          </p:cNvSpPr>
          <p:nvPr>
            <p:ph type="body" sz="quarter" idx="17" hasCustomPrompt="1"/>
          </p:nvPr>
        </p:nvSpPr>
        <p:spPr>
          <a:xfrm>
            <a:off x="310896" y="1382282"/>
            <a:ext cx="8534400" cy="404789"/>
          </a:xfrm>
        </p:spPr>
        <p:txBody>
          <a:bodyPr anchor="b"/>
          <a:lstStyle>
            <a:lvl1pPr marL="0" indent="0">
              <a:buNone/>
              <a:defRPr sz="1400" b="0"/>
            </a:lvl1pPr>
            <a:lvl2pPr marL="169863" indent="0">
              <a:buNone/>
              <a:defRPr/>
            </a:lvl2pPr>
          </a:lstStyle>
          <a:p>
            <a:pPr lvl="0"/>
            <a:r>
              <a:rPr lang="en-US" dirty="0"/>
              <a:t>Click to add image caption </a:t>
            </a:r>
          </a:p>
        </p:txBody>
      </p:sp>
      <p:sp>
        <p:nvSpPr>
          <p:cNvPr id="10" name="Text Placeholder 11"/>
          <p:cNvSpPr>
            <a:spLocks noGrp="1"/>
          </p:cNvSpPr>
          <p:nvPr>
            <p:ph type="body" sz="quarter" idx="15"/>
          </p:nvPr>
        </p:nvSpPr>
        <p:spPr>
          <a:xfrm>
            <a:off x="310897" y="5672139"/>
            <a:ext cx="8519160" cy="418782"/>
          </a:xfrm>
        </p:spPr>
        <p:txBody>
          <a:bodyPr tIns="0" bIns="0" anchor="b"/>
          <a:lstStyle>
            <a:lvl1pPr marL="0" indent="0">
              <a:lnSpc>
                <a:spcPct val="70000"/>
              </a:lnSpc>
              <a:spcBef>
                <a:spcPts val="0"/>
              </a:spcBef>
              <a:spcAft>
                <a:spcPts val="200"/>
              </a:spcAft>
              <a:buSzPct val="25000"/>
              <a:buFont typeface="Arial" panose="020B0604020202020204" pitchFamily="34" charset="0"/>
              <a:buChar char=" "/>
              <a:defRPr sz="900">
                <a:latin typeface="Arial Narrow" panose="020B0606020202030204" pitchFamily="34" charset="0"/>
              </a:defRPr>
            </a:lvl1pPr>
            <a:lvl2pPr marL="169863" indent="-112713">
              <a:lnSpc>
                <a:spcPct val="70000"/>
              </a:lnSpc>
              <a:spcBef>
                <a:spcPts val="0"/>
              </a:spcBef>
              <a:buFont typeface="Arial" panose="020B0604020202020204" pitchFamily="34" charset="0"/>
              <a:buChar char="•"/>
              <a:defRPr sz="900">
                <a:latin typeface="Arial Narrow" panose="020B0606020202030204" pitchFamily="34" charset="0"/>
              </a:defRPr>
            </a:lvl2pPr>
            <a:lvl3pPr marL="341312" indent="0">
              <a:buNone/>
              <a:defRPr/>
            </a:lvl3pPr>
          </a:lstStyle>
          <a:p>
            <a:pPr lvl="0"/>
            <a:r>
              <a:rPr lang="en-US" smtClean="0"/>
              <a:t>Edit Master text styles</a:t>
            </a:r>
          </a:p>
          <a:p>
            <a:pPr lvl="1"/>
            <a:r>
              <a:rPr lang="en-US" smtClean="0"/>
              <a:t>Second level</a:t>
            </a:r>
          </a:p>
        </p:txBody>
      </p:sp>
      <p:sp>
        <p:nvSpPr>
          <p:cNvPr id="12" name="Rectangle 11"/>
          <p:cNvSpPr/>
          <p:nvPr userDrawn="1"/>
        </p:nvSpPr>
        <p:spPr>
          <a:xfrm>
            <a:off x="9215268" y="-4042"/>
            <a:ext cx="1039685" cy="211485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Big Picture + Caption</a:t>
            </a:r>
            <a:endParaRPr lang="en-US" sz="1000" b="1" baseline="0" dirty="0">
              <a:solidFill>
                <a:schemeClr val="tx1"/>
              </a:solidFill>
            </a:endParaRPr>
          </a:p>
          <a:p>
            <a:pPr algn="l"/>
            <a:r>
              <a:rPr lang="en-US" sz="1000" baseline="0" dirty="0">
                <a:solidFill>
                  <a:schemeClr val="tx1"/>
                </a:solidFill>
              </a:rPr>
              <a:t>Click image icon to insert image to fill the image placeholder. Add image caption above the image. </a:t>
            </a:r>
            <a:endParaRPr lang="en-US" sz="1000" dirty="0">
              <a:solidFill>
                <a:schemeClr val="tx1"/>
              </a:solidFill>
            </a:endParaRPr>
          </a:p>
        </p:txBody>
      </p:sp>
      <p:grpSp>
        <p:nvGrpSpPr>
          <p:cNvPr id="11" name="Group 10"/>
          <p:cNvGrpSpPr/>
          <p:nvPr userDrawn="1"/>
        </p:nvGrpSpPr>
        <p:grpSpPr>
          <a:xfrm>
            <a:off x="9215268" y="2212324"/>
            <a:ext cx="1039685" cy="1481802"/>
            <a:chOff x="9215268" y="3023356"/>
            <a:chExt cx="1039685" cy="1481802"/>
          </a:xfrm>
        </p:grpSpPr>
        <p:sp>
          <p:nvSpPr>
            <p:cNvPr id="15" name="Rectangle 14"/>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16" name="Rectangle 15"/>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33894905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2 columns wDisclaim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smtClean="0"/>
              <a:t>Click to edit Master title style</a:t>
            </a:r>
            <a:endParaRPr lang="en-US" dirty="0"/>
          </a:p>
        </p:txBody>
      </p:sp>
      <p:sp>
        <p:nvSpPr>
          <p:cNvPr id="3" name="Footer Placeholder 2"/>
          <p:cNvSpPr>
            <a:spLocks noGrp="1"/>
          </p:cNvSpPr>
          <p:nvPr>
            <p:ph type="ftr" sz="quarter" idx="10"/>
          </p:nvPr>
        </p:nvSpPr>
        <p:spPr/>
        <p:txBody>
          <a:bodyPr/>
          <a:lstStyle/>
          <a:p>
            <a:r>
              <a:rPr lang="en-US"/>
              <a:t>To change, turn on or off footer: Inset &gt; Header &amp; Footer &gt; Enter / change text &gt; Click Apply All. </a:t>
            </a:r>
            <a:endParaRPr lang="en-US" dirty="0"/>
          </a:p>
        </p:txBody>
      </p:sp>
      <p:sp>
        <p:nvSpPr>
          <p:cNvPr id="4" name="Slide Number Placeholder 3"/>
          <p:cNvSpPr>
            <a:spLocks noGrp="1"/>
          </p:cNvSpPr>
          <p:nvPr>
            <p:ph type="sldNum" sz="quarter" idx="11"/>
          </p:nvPr>
        </p:nvSpPr>
        <p:spPr/>
        <p:txBody>
          <a:bodyPr/>
          <a:lstStyle/>
          <a:p>
            <a:fld id="{BDDC3DCF-E0A7-DA4A-BC2C-1EC3743A297B}" type="slidenum">
              <a:rPr lang="en-US" smtClean="0"/>
              <a:pPr/>
              <a:t>‹#›</a:t>
            </a:fld>
            <a:endParaRPr lang="en-US" dirty="0"/>
          </a:p>
        </p:txBody>
      </p:sp>
      <p:sp>
        <p:nvSpPr>
          <p:cNvPr id="16" name="Text Placeholder 15"/>
          <p:cNvSpPr>
            <a:spLocks noGrp="1"/>
          </p:cNvSpPr>
          <p:nvPr>
            <p:ph type="body" sz="quarter" idx="21" hasCustomPrompt="1"/>
          </p:nvPr>
        </p:nvSpPr>
        <p:spPr>
          <a:xfrm>
            <a:off x="310896" y="1085850"/>
            <a:ext cx="8521700" cy="914400"/>
          </a:xfrm>
        </p:spPr>
        <p:txBody>
          <a:bodyPr/>
          <a:lstStyle>
            <a:lvl1pPr marL="0" indent="0">
              <a:buNone/>
              <a:defRPr sz="1600" baseline="0">
                <a:solidFill>
                  <a:schemeClr val="bg1">
                    <a:lumMod val="50000"/>
                  </a:schemeClr>
                </a:solidFill>
              </a:defRPr>
            </a:lvl1pPr>
            <a:lvl2pPr marL="173736" indent="0">
              <a:buNone/>
              <a:defRPr/>
            </a:lvl2pPr>
          </a:lstStyle>
          <a:p>
            <a:pPr lvl="0"/>
            <a:r>
              <a:rPr lang="en-US" dirty="0"/>
              <a:t>Click to add introduction text</a:t>
            </a:r>
          </a:p>
        </p:txBody>
      </p:sp>
      <p:sp>
        <p:nvSpPr>
          <p:cNvPr id="9" name="Content Placeholder 8"/>
          <p:cNvSpPr>
            <a:spLocks noGrp="1"/>
          </p:cNvSpPr>
          <p:nvPr>
            <p:ph sz="quarter" idx="23"/>
          </p:nvPr>
        </p:nvSpPr>
        <p:spPr>
          <a:xfrm>
            <a:off x="310896" y="2850686"/>
            <a:ext cx="3919220" cy="2821466"/>
          </a:xfrm>
        </p:spPr>
        <p:txBody>
          <a:bodyPr/>
          <a:lstStyle>
            <a:lvl1pPr>
              <a:defRPr sz="1800"/>
            </a:lvl1pPr>
            <a:lvl2pPr>
              <a:defRPr sz="1600"/>
            </a:lvl2pPr>
            <a:lvl3pPr>
              <a:defRPr sz="14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Content Placeholder 13"/>
          <p:cNvSpPr>
            <a:spLocks noGrp="1"/>
          </p:cNvSpPr>
          <p:nvPr>
            <p:ph sz="quarter" idx="24"/>
          </p:nvPr>
        </p:nvSpPr>
        <p:spPr>
          <a:xfrm>
            <a:off x="4910600" y="2850204"/>
            <a:ext cx="3928599" cy="2821935"/>
          </a:xfrm>
        </p:spPr>
        <p:txBody>
          <a:bodyPr/>
          <a:lstStyle>
            <a:lvl1pPr>
              <a:defRPr sz="1800"/>
            </a:lvl1pPr>
            <a:lvl2pPr>
              <a:defRPr sz="1600"/>
            </a:lvl2pPr>
            <a:lvl3pPr>
              <a:defRPr sz="14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7"/>
          <p:cNvSpPr>
            <a:spLocks noGrp="1"/>
          </p:cNvSpPr>
          <p:nvPr>
            <p:ph type="body" sz="quarter" idx="17" hasCustomPrompt="1"/>
          </p:nvPr>
        </p:nvSpPr>
        <p:spPr>
          <a:xfrm>
            <a:off x="310896" y="2037060"/>
            <a:ext cx="3931920" cy="670092"/>
          </a:xfrm>
          <a:solidFill>
            <a:schemeClr val="bg1"/>
          </a:solidFill>
          <a:effectLst>
            <a:outerShdw dist="25400" dir="5400000" algn="t" rotWithShape="0">
              <a:prstClr val="black">
                <a:alpha val="97000"/>
              </a:prstClr>
            </a:outerShdw>
          </a:effectLst>
        </p:spPr>
        <p:txBody>
          <a:bodyPr rIns="0" anchor="b"/>
          <a:lstStyle>
            <a:lvl1pPr marL="0" indent="0">
              <a:buNone/>
              <a:defRPr sz="1600" baseline="0"/>
            </a:lvl1pPr>
          </a:lstStyle>
          <a:p>
            <a:pPr lvl="0"/>
            <a:r>
              <a:rPr lang="en-US" dirty="0"/>
              <a:t>Add headline (max 2 rows)</a:t>
            </a:r>
          </a:p>
        </p:txBody>
      </p:sp>
      <p:sp>
        <p:nvSpPr>
          <p:cNvPr id="18" name="Text Placeholder 7"/>
          <p:cNvSpPr>
            <a:spLocks noGrp="1"/>
          </p:cNvSpPr>
          <p:nvPr>
            <p:ph type="body" sz="quarter" idx="18" hasCustomPrompt="1"/>
          </p:nvPr>
        </p:nvSpPr>
        <p:spPr>
          <a:xfrm>
            <a:off x="4910601" y="2037060"/>
            <a:ext cx="3931920" cy="670092"/>
          </a:xfrm>
          <a:solidFill>
            <a:schemeClr val="bg1"/>
          </a:solidFill>
          <a:effectLst>
            <a:outerShdw dist="25400" dir="5400000" algn="t" rotWithShape="0">
              <a:prstClr val="black">
                <a:alpha val="97000"/>
              </a:prstClr>
            </a:outerShdw>
          </a:effectLst>
        </p:spPr>
        <p:txBody>
          <a:bodyPr rIns="0" anchor="b"/>
          <a:lstStyle>
            <a:lvl1pPr marL="0" indent="0">
              <a:buNone/>
              <a:defRPr sz="1600" baseline="0"/>
            </a:lvl1pPr>
          </a:lstStyle>
          <a:p>
            <a:pPr lvl="0"/>
            <a:r>
              <a:rPr lang="en-US" dirty="0"/>
              <a:t>Add headline or remove (max 2 rows)</a:t>
            </a:r>
          </a:p>
        </p:txBody>
      </p:sp>
      <p:sp>
        <p:nvSpPr>
          <p:cNvPr id="13" name="Text Placeholder 11"/>
          <p:cNvSpPr>
            <a:spLocks noGrp="1"/>
          </p:cNvSpPr>
          <p:nvPr>
            <p:ph type="body" sz="quarter" idx="15"/>
          </p:nvPr>
        </p:nvSpPr>
        <p:spPr>
          <a:xfrm>
            <a:off x="310897" y="5672139"/>
            <a:ext cx="8519160" cy="418782"/>
          </a:xfrm>
        </p:spPr>
        <p:txBody>
          <a:bodyPr tIns="0" bIns="0" anchor="b"/>
          <a:lstStyle>
            <a:lvl1pPr marL="0" indent="0">
              <a:lnSpc>
                <a:spcPct val="70000"/>
              </a:lnSpc>
              <a:spcBef>
                <a:spcPts val="0"/>
              </a:spcBef>
              <a:spcAft>
                <a:spcPts val="200"/>
              </a:spcAft>
              <a:buSzPct val="25000"/>
              <a:buFont typeface="Arial" panose="020B0604020202020204" pitchFamily="34" charset="0"/>
              <a:buChar char=" "/>
              <a:defRPr sz="900">
                <a:latin typeface="Arial Narrow" panose="020B0606020202030204" pitchFamily="34" charset="0"/>
              </a:defRPr>
            </a:lvl1pPr>
            <a:lvl2pPr marL="169863" indent="-112713">
              <a:lnSpc>
                <a:spcPct val="70000"/>
              </a:lnSpc>
              <a:spcBef>
                <a:spcPts val="0"/>
              </a:spcBef>
              <a:buFont typeface="Arial" panose="020B0604020202020204" pitchFamily="34" charset="0"/>
              <a:buChar char="•"/>
              <a:defRPr sz="900">
                <a:latin typeface="Arial Narrow" panose="020B0606020202030204" pitchFamily="34" charset="0"/>
              </a:defRPr>
            </a:lvl2pPr>
            <a:lvl3pPr marL="341312" indent="0">
              <a:buNone/>
              <a:defRPr/>
            </a:lvl3pPr>
          </a:lstStyle>
          <a:p>
            <a:pPr lvl="0"/>
            <a:r>
              <a:rPr lang="en-US" smtClean="0"/>
              <a:t>Edit Master text styles</a:t>
            </a:r>
          </a:p>
          <a:p>
            <a:pPr lvl="1"/>
            <a:r>
              <a:rPr lang="en-US" smtClean="0"/>
              <a:t>Second level</a:t>
            </a:r>
          </a:p>
        </p:txBody>
      </p:sp>
      <p:sp>
        <p:nvSpPr>
          <p:cNvPr id="23" name="Rectangle 22"/>
          <p:cNvSpPr/>
          <p:nvPr userDrawn="1"/>
        </p:nvSpPr>
        <p:spPr>
          <a:xfrm>
            <a:off x="9215268" y="-4042"/>
            <a:ext cx="1039685" cy="21148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baseline="0" dirty="0">
                <a:solidFill>
                  <a:schemeClr val="tx1"/>
                </a:solidFill>
              </a:rPr>
              <a:t>Content 2 columns</a:t>
            </a:r>
          </a:p>
          <a:p>
            <a:pPr algn="l"/>
            <a:r>
              <a:rPr lang="en-US" sz="1000" b="0" baseline="0" dirty="0">
                <a:solidFill>
                  <a:schemeClr val="tx1"/>
                </a:solidFill>
              </a:rPr>
              <a:t>Use for two parts of content with two headlines. </a:t>
            </a:r>
          </a:p>
        </p:txBody>
      </p:sp>
      <p:grpSp>
        <p:nvGrpSpPr>
          <p:cNvPr id="15" name="Group 14"/>
          <p:cNvGrpSpPr/>
          <p:nvPr userDrawn="1"/>
        </p:nvGrpSpPr>
        <p:grpSpPr>
          <a:xfrm>
            <a:off x="9215268" y="2212324"/>
            <a:ext cx="1039685" cy="1481802"/>
            <a:chOff x="9215268" y="3023356"/>
            <a:chExt cx="1039685" cy="1481802"/>
          </a:xfrm>
        </p:grpSpPr>
        <p:sp>
          <p:nvSpPr>
            <p:cNvPr id="19" name="Rectangle 18"/>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20" name="Rectangle 19"/>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421857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7930" y="1371600"/>
            <a:ext cx="4118542" cy="4300538"/>
          </a:xfrm>
        </p:spPr>
        <p:txBody>
          <a:bodyPr>
            <a:normAutofit/>
          </a:bodyPr>
          <a:lstStyle>
            <a:lvl1pPr>
              <a:defRPr sz="2000"/>
            </a:lvl1pPr>
            <a:lvl2pPr>
              <a:defRPr sz="20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589F0CF-5A91-4AEB-B6C2-9D3A9D7ED7E5}" type="datetime1">
              <a:rPr lang="en-US" smtClean="0"/>
              <a:t>6/6/2018</a:t>
            </a:fld>
            <a:endParaRPr lang="en-US"/>
          </a:p>
        </p:txBody>
      </p:sp>
      <p:sp>
        <p:nvSpPr>
          <p:cNvPr id="6" name="Footer Placeholder 5"/>
          <p:cNvSpPr>
            <a:spLocks noGrp="1"/>
          </p:cNvSpPr>
          <p:nvPr>
            <p:ph type="ftr" sz="quarter" idx="11"/>
          </p:nvPr>
        </p:nvSpPr>
        <p:spPr/>
        <p:txBody>
          <a:bodyPr/>
          <a:lstStyle/>
          <a:p>
            <a:r>
              <a:rPr lang="en-US"/>
              <a:t>To change, turn on or off footer: Inset &gt; Header &amp; Footer &gt; Enter / change text &gt; Click Apply All. </a:t>
            </a:r>
          </a:p>
        </p:txBody>
      </p:sp>
      <p:sp>
        <p:nvSpPr>
          <p:cNvPr id="7" name="Slide Number Placeholder 6"/>
          <p:cNvSpPr>
            <a:spLocks noGrp="1"/>
          </p:cNvSpPr>
          <p:nvPr>
            <p:ph type="sldNum" sz="quarter" idx="12"/>
          </p:nvPr>
        </p:nvSpPr>
        <p:spPr/>
        <p:txBody>
          <a:bodyPr/>
          <a:lstStyle/>
          <a:p>
            <a:fld id="{5246FB18-5DF1-419A-B975-14AFDDD65B9F}" type="slidenum">
              <a:rPr lang="en-US" smtClean="0"/>
              <a:t>‹#›</a:t>
            </a:fld>
            <a:endParaRPr lang="en-US"/>
          </a:p>
        </p:txBody>
      </p:sp>
      <p:sp>
        <p:nvSpPr>
          <p:cNvPr id="9" name="Picture Placeholder 8"/>
          <p:cNvSpPr>
            <a:spLocks noGrp="1"/>
          </p:cNvSpPr>
          <p:nvPr>
            <p:ph type="pic" sz="quarter" idx="16" hasCustomPrompt="1"/>
          </p:nvPr>
        </p:nvSpPr>
        <p:spPr>
          <a:xfrm>
            <a:off x="4572000" y="1371600"/>
            <a:ext cx="4257675" cy="4300538"/>
          </a:xfrm>
        </p:spPr>
        <p:txBody>
          <a:bodyPr anchor="ctr"/>
          <a:lstStyle>
            <a:lvl1pPr marL="0" indent="0" algn="ctr">
              <a:buNone/>
              <a:defRPr/>
            </a:lvl1pPr>
          </a:lstStyle>
          <a:p>
            <a:r>
              <a:rPr lang="en-US" dirty="0"/>
              <a:t>Click to insert image</a:t>
            </a:r>
          </a:p>
        </p:txBody>
      </p:sp>
      <p:sp>
        <p:nvSpPr>
          <p:cNvPr id="12" name="Text Placeholder 11"/>
          <p:cNvSpPr>
            <a:spLocks noGrp="1"/>
          </p:cNvSpPr>
          <p:nvPr>
            <p:ph type="body" sz="quarter" idx="15"/>
          </p:nvPr>
        </p:nvSpPr>
        <p:spPr>
          <a:xfrm>
            <a:off x="310897" y="5672139"/>
            <a:ext cx="8519160" cy="418782"/>
          </a:xfrm>
        </p:spPr>
        <p:txBody>
          <a:bodyPr tIns="0" bIns="0" anchor="b"/>
          <a:lstStyle>
            <a:lvl1pPr marL="0" indent="0">
              <a:lnSpc>
                <a:spcPct val="70000"/>
              </a:lnSpc>
              <a:spcBef>
                <a:spcPts val="0"/>
              </a:spcBef>
              <a:spcAft>
                <a:spcPts val="200"/>
              </a:spcAft>
              <a:buSzPct val="25000"/>
              <a:buFont typeface="Arial" panose="020B0604020202020204" pitchFamily="34" charset="0"/>
              <a:buChar char=" "/>
              <a:defRPr sz="900">
                <a:latin typeface="Arial Narrow" panose="020B0606020202030204" pitchFamily="34" charset="0"/>
              </a:defRPr>
            </a:lvl1pPr>
            <a:lvl2pPr marL="169863" indent="-112713">
              <a:lnSpc>
                <a:spcPct val="70000"/>
              </a:lnSpc>
              <a:spcBef>
                <a:spcPts val="0"/>
              </a:spcBef>
              <a:buFont typeface="Arial" panose="020B0604020202020204" pitchFamily="34" charset="0"/>
              <a:buChar char="•"/>
              <a:defRPr sz="900">
                <a:latin typeface="Arial Narrow" panose="020B0606020202030204" pitchFamily="34" charset="0"/>
              </a:defRPr>
            </a:lvl2pPr>
            <a:lvl3pPr marL="341312" indent="0">
              <a:buNone/>
              <a:defRPr/>
            </a:lvl3pPr>
          </a:lstStyle>
          <a:p>
            <a:pPr lvl="0"/>
            <a:r>
              <a:rPr lang="en-US" smtClean="0"/>
              <a:t>Edit Master text styles</a:t>
            </a:r>
          </a:p>
          <a:p>
            <a:pPr lvl="1"/>
            <a:r>
              <a:rPr lang="en-US" smtClean="0"/>
              <a:t>Second level</a:t>
            </a:r>
          </a:p>
        </p:txBody>
      </p:sp>
      <p:sp>
        <p:nvSpPr>
          <p:cNvPr id="15" name="Rectangle 14"/>
          <p:cNvSpPr/>
          <p:nvPr userDrawn="1"/>
        </p:nvSpPr>
        <p:spPr>
          <a:xfrm>
            <a:off x="9215268" y="-4043"/>
            <a:ext cx="1039685" cy="211396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Content  + Image</a:t>
            </a:r>
            <a:endParaRPr lang="en-US" sz="1000" b="1" baseline="0" dirty="0">
              <a:solidFill>
                <a:schemeClr val="tx1"/>
              </a:solidFill>
            </a:endParaRPr>
          </a:p>
          <a:p>
            <a:pPr algn="l"/>
            <a:r>
              <a:rPr lang="en-US" sz="1000" baseline="0" dirty="0">
                <a:solidFill>
                  <a:schemeClr val="tx1"/>
                </a:solidFill>
              </a:rPr>
              <a:t>Click image icon to insert image to fill the image placeholder. </a:t>
            </a:r>
            <a:endParaRPr lang="en-US" sz="1000" dirty="0">
              <a:solidFill>
                <a:schemeClr val="tx1"/>
              </a:solidFill>
            </a:endParaRPr>
          </a:p>
        </p:txBody>
      </p:sp>
      <p:grpSp>
        <p:nvGrpSpPr>
          <p:cNvPr id="11" name="Group 10"/>
          <p:cNvGrpSpPr/>
          <p:nvPr userDrawn="1"/>
        </p:nvGrpSpPr>
        <p:grpSpPr>
          <a:xfrm>
            <a:off x="9215268" y="2212324"/>
            <a:ext cx="1039685" cy="1481802"/>
            <a:chOff x="9215268" y="3023356"/>
            <a:chExt cx="1039685" cy="1481802"/>
          </a:xfrm>
        </p:grpSpPr>
        <p:sp>
          <p:nvSpPr>
            <p:cNvPr id="13" name="Rectangle 12"/>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14" name="Rectangle 13"/>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1495321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black plain">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896" y="146304"/>
            <a:ext cx="5404104" cy="2578608"/>
          </a:xfrm>
        </p:spPr>
        <p:txBody>
          <a:bodyPr tIns="0" anchor="t">
            <a:noAutofit/>
          </a:bodyPr>
          <a:lstStyle>
            <a:lvl1pPr algn="l">
              <a:defRPr sz="4400" b="1" baseline="0"/>
            </a:lvl1pPr>
          </a:lstStyle>
          <a:p>
            <a:r>
              <a:rPr lang="en-US" dirty="0"/>
              <a:t>Click to insert Presentation Title</a:t>
            </a:r>
          </a:p>
        </p:txBody>
      </p:sp>
      <p:sp>
        <p:nvSpPr>
          <p:cNvPr id="3" name="Subtitle 2"/>
          <p:cNvSpPr>
            <a:spLocks noGrp="1"/>
          </p:cNvSpPr>
          <p:nvPr>
            <p:ph type="subTitle" idx="1" hasCustomPrompt="1"/>
          </p:nvPr>
        </p:nvSpPr>
        <p:spPr>
          <a:xfrm>
            <a:off x="310896" y="2743200"/>
            <a:ext cx="5404104" cy="1179576"/>
          </a:xfrm>
        </p:spPr>
        <p:txBody>
          <a:bodyPr/>
          <a:lstStyle>
            <a:lvl1pPr marL="0" indent="0" algn="l">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insert subtitle</a:t>
            </a:r>
          </a:p>
        </p:txBody>
      </p:sp>
      <p:sp>
        <p:nvSpPr>
          <p:cNvPr id="7" name="Text Placeholder 5"/>
          <p:cNvSpPr>
            <a:spLocks noGrp="1"/>
          </p:cNvSpPr>
          <p:nvPr>
            <p:ph type="body" sz="quarter" idx="11" hasCustomPrompt="1"/>
          </p:nvPr>
        </p:nvSpPr>
        <p:spPr>
          <a:xfrm>
            <a:off x="6463553" y="1111722"/>
            <a:ext cx="2377440" cy="259884"/>
          </a:xfrm>
        </p:spPr>
        <p:txBody>
          <a:bodyPr>
            <a:noAutofit/>
          </a:bodyPr>
          <a:lstStyle>
            <a:lvl1pPr marL="0" indent="0">
              <a:buNone/>
              <a:defRPr sz="1050" b="0"/>
            </a:lvl1pPr>
          </a:lstStyle>
          <a:p>
            <a:pPr lvl="0"/>
            <a:r>
              <a:rPr lang="en-US" dirty="0"/>
              <a:t>Click to insert date</a:t>
            </a:r>
          </a:p>
        </p:txBody>
      </p:sp>
      <p:sp>
        <p:nvSpPr>
          <p:cNvPr id="13" name="Text Placeholder 5"/>
          <p:cNvSpPr>
            <a:spLocks noGrp="1"/>
          </p:cNvSpPr>
          <p:nvPr>
            <p:ph type="body" sz="quarter" idx="10" hasCustomPrompt="1"/>
          </p:nvPr>
        </p:nvSpPr>
        <p:spPr>
          <a:xfrm>
            <a:off x="6463553" y="152584"/>
            <a:ext cx="2377440" cy="896287"/>
          </a:xfrm>
        </p:spPr>
        <p:txBody>
          <a:bodyPr>
            <a:noAutofit/>
          </a:bodyPr>
          <a:lstStyle>
            <a:lvl1pPr marL="0" indent="0">
              <a:spcBef>
                <a:spcPts val="300"/>
              </a:spcBef>
              <a:spcAft>
                <a:spcPts val="0"/>
              </a:spcAft>
              <a:buNone/>
              <a:defRPr sz="1100" b="1" baseline="0"/>
            </a:lvl1pPr>
          </a:lstStyle>
          <a:p>
            <a:pPr lvl="0"/>
            <a:r>
              <a:rPr lang="en-US" dirty="0"/>
              <a:t>Alternative 2: Click to insert Presenter Name(s)</a:t>
            </a:r>
            <a:br>
              <a:rPr lang="en-US" dirty="0"/>
            </a:br>
            <a:r>
              <a:rPr lang="en-US" dirty="0"/>
              <a:t>Job Title</a:t>
            </a:r>
            <a:br>
              <a:rPr lang="en-US" dirty="0"/>
            </a:br>
            <a:r>
              <a:rPr lang="en-US" dirty="0"/>
              <a:t>Department / Sector</a:t>
            </a:r>
          </a:p>
        </p:txBody>
      </p:sp>
      <p:sp>
        <p:nvSpPr>
          <p:cNvPr id="9" name="Rectangle 8"/>
          <p:cNvSpPr/>
          <p:nvPr userDrawn="1"/>
        </p:nvSpPr>
        <p:spPr>
          <a:xfrm>
            <a:off x="9215268" y="-4043"/>
            <a:ext cx="1039685" cy="29515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baseline="0" dirty="0">
                <a:solidFill>
                  <a:schemeClr val="bg1"/>
                </a:solidFill>
              </a:rPr>
              <a:t>Cover</a:t>
            </a:r>
          </a:p>
          <a:p>
            <a:pPr algn="l"/>
            <a:r>
              <a:rPr lang="en-US" sz="1000" baseline="0" dirty="0">
                <a:solidFill>
                  <a:schemeClr val="bg1"/>
                </a:solidFill>
              </a:rPr>
              <a:t>Do not change the size of the title. Keep the title short and use the subtitle area for longer descriptions if needed. </a:t>
            </a:r>
          </a:p>
          <a:p>
            <a:pPr algn="l"/>
            <a:endParaRPr lang="en-US" sz="1000" baseline="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aseline="0" dirty="0">
                <a:solidFill>
                  <a:schemeClr val="bg1"/>
                </a:solidFill>
              </a:rPr>
              <a:t>Choose where to add presenter name(s) – upper right corner and under title/ subtitle. Remove unused placeholders. </a:t>
            </a:r>
          </a:p>
          <a:p>
            <a:pPr algn="l"/>
            <a:endParaRPr lang="en-US" sz="1000" dirty="0">
              <a:solidFill>
                <a:schemeClr val="bg1"/>
              </a:solidFill>
            </a:endParaRPr>
          </a:p>
        </p:txBody>
      </p:sp>
      <p:sp>
        <p:nvSpPr>
          <p:cNvPr id="15" name="Rectangle 14"/>
          <p:cNvSpPr/>
          <p:nvPr userDrawn="1"/>
        </p:nvSpPr>
        <p:spPr>
          <a:xfrm>
            <a:off x="-9939" y="6867939"/>
            <a:ext cx="9153939" cy="367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sp>
        <p:nvSpPr>
          <p:cNvPr id="19" name="Text Placeholder 5"/>
          <p:cNvSpPr>
            <a:spLocks noGrp="1"/>
          </p:cNvSpPr>
          <p:nvPr>
            <p:ph type="body" sz="quarter" idx="12" hasCustomPrompt="1"/>
          </p:nvPr>
        </p:nvSpPr>
        <p:spPr>
          <a:xfrm>
            <a:off x="4572000" y="5762824"/>
            <a:ext cx="4267200" cy="739505"/>
          </a:xfrm>
        </p:spPr>
        <p:txBody>
          <a:bodyPr tIns="0" rIns="0" bIns="0">
            <a:noAutofit/>
          </a:bodyPr>
          <a:lstStyle>
            <a:lvl1pPr marL="0" indent="0" algn="r">
              <a:buNone/>
              <a:defRPr sz="900" b="0">
                <a:solidFill>
                  <a:schemeClr val="tx1"/>
                </a:solidFill>
                <a:latin typeface="Arial Narrow" panose="020B0606020202030204" pitchFamily="34" charset="0"/>
              </a:defRPr>
            </a:lvl1pPr>
          </a:lstStyle>
          <a:p>
            <a:pPr lvl="0"/>
            <a:r>
              <a:rPr lang="en-US" dirty="0"/>
              <a:t>Click to insert disclaimer paragraph</a:t>
            </a:r>
          </a:p>
        </p:txBody>
      </p:sp>
      <p:sp>
        <p:nvSpPr>
          <p:cNvPr id="20" name="Text Placeholder 5"/>
          <p:cNvSpPr>
            <a:spLocks noGrp="1"/>
          </p:cNvSpPr>
          <p:nvPr>
            <p:ph type="body" sz="quarter" idx="13" hasCustomPrompt="1"/>
          </p:nvPr>
        </p:nvSpPr>
        <p:spPr>
          <a:xfrm>
            <a:off x="310896" y="4196049"/>
            <a:ext cx="5423647" cy="777168"/>
          </a:xfrm>
        </p:spPr>
        <p:txBody>
          <a:bodyPr>
            <a:noAutofit/>
          </a:bodyPr>
          <a:lstStyle>
            <a:lvl1pPr marL="0" indent="0">
              <a:spcBef>
                <a:spcPts val="300"/>
              </a:spcBef>
              <a:spcAft>
                <a:spcPts val="0"/>
              </a:spcAft>
              <a:buNone/>
              <a:defRPr sz="1100" b="1" baseline="0"/>
            </a:lvl1pPr>
          </a:lstStyle>
          <a:p>
            <a:pPr lvl="0"/>
            <a:r>
              <a:rPr lang="en-US" dirty="0"/>
              <a:t>Alternative 1: Click to insert Presenter Name(s)</a:t>
            </a:r>
            <a:br>
              <a:rPr lang="en-US" dirty="0"/>
            </a:br>
            <a:r>
              <a:rPr lang="en-US" dirty="0"/>
              <a:t>Job Title</a:t>
            </a:r>
            <a:br>
              <a:rPr lang="en-US" dirty="0"/>
            </a:br>
            <a:r>
              <a:rPr lang="en-US" dirty="0"/>
              <a:t>Department / Sector</a:t>
            </a:r>
          </a:p>
        </p:txBody>
      </p:sp>
      <p:sp>
        <p:nvSpPr>
          <p:cNvPr id="21" name="Text Placeholder 5"/>
          <p:cNvSpPr>
            <a:spLocks noGrp="1"/>
          </p:cNvSpPr>
          <p:nvPr>
            <p:ph type="body" sz="quarter" idx="14" hasCustomPrompt="1"/>
          </p:nvPr>
        </p:nvSpPr>
        <p:spPr>
          <a:xfrm>
            <a:off x="310896" y="5024553"/>
            <a:ext cx="2377440" cy="259884"/>
          </a:xfrm>
        </p:spPr>
        <p:txBody>
          <a:bodyPr>
            <a:noAutofit/>
          </a:bodyPr>
          <a:lstStyle>
            <a:lvl1pPr marL="0" indent="0">
              <a:buNone/>
              <a:defRPr sz="1050" b="0"/>
            </a:lvl1pPr>
          </a:lstStyle>
          <a:p>
            <a:pPr lvl="0"/>
            <a:r>
              <a:rPr lang="en-US" dirty="0"/>
              <a:t>Click to insert date</a:t>
            </a:r>
          </a:p>
        </p:txBody>
      </p:sp>
      <p:grpSp>
        <p:nvGrpSpPr>
          <p:cNvPr id="27" name="Group 26"/>
          <p:cNvGrpSpPr/>
          <p:nvPr userDrawn="1"/>
        </p:nvGrpSpPr>
        <p:grpSpPr>
          <a:xfrm>
            <a:off x="9215268" y="3023356"/>
            <a:ext cx="1039685" cy="1481802"/>
            <a:chOff x="9215268" y="3023356"/>
            <a:chExt cx="1039685" cy="1481802"/>
          </a:xfrm>
        </p:grpSpPr>
        <p:sp>
          <p:nvSpPr>
            <p:cNvPr id="28" name="Rectangle 27"/>
            <p:cNvSpPr/>
            <p:nvPr userDrawn="1"/>
          </p:nvSpPr>
          <p:spPr>
            <a:xfrm>
              <a:off x="9215268" y="3023356"/>
              <a:ext cx="1039685" cy="14818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bg1"/>
                  </a:solidFill>
                </a:rPr>
                <a:t>Only use </a:t>
              </a:r>
              <a:r>
                <a:rPr lang="en-US" sz="1000" b="0" baseline="0" dirty="0">
                  <a:solidFill>
                    <a:srgbClr val="D6002A"/>
                  </a:solidFill>
                </a:rPr>
                <a:t>S&amp;P Global Red </a:t>
              </a:r>
              <a:r>
                <a:rPr lang="en-US" sz="1000" b="0" baseline="0" dirty="0">
                  <a:solidFill>
                    <a:schemeClr val="bg1"/>
                  </a:solidFill>
                </a:rPr>
                <a:t>for key text high-lights, not shapes or charts. </a:t>
              </a:r>
              <a:br>
                <a:rPr lang="en-US" sz="1000" b="0" baseline="0" dirty="0">
                  <a:solidFill>
                    <a:schemeClr val="bg1"/>
                  </a:solidFill>
                </a:rPr>
              </a:br>
              <a:r>
                <a:rPr lang="en-US" sz="1000" b="0" baseline="0" dirty="0">
                  <a:solidFill>
                    <a:schemeClr val="bg1"/>
                  </a:solidFill>
                </a:rPr>
                <a:t>It’s available in the custom color palette. </a:t>
              </a:r>
            </a:p>
          </p:txBody>
        </p:sp>
        <p:sp>
          <p:nvSpPr>
            <p:cNvPr id="29" name="Rectangle 28"/>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pic>
        <p:nvPicPr>
          <p:cNvPr id="17" name="Ratings"/>
          <p:cNvPicPr>
            <a:picLocks noChangeAspect="1"/>
          </p:cNvPicPr>
          <p:nvPr userDrawn="1"/>
        </p:nvPicPr>
        <p:blipFill>
          <a:blip r:embed="rId2"/>
          <a:stretch>
            <a:fillRect/>
          </a:stretch>
        </p:blipFill>
        <p:spPr>
          <a:xfrm>
            <a:off x="54864" y="5496541"/>
            <a:ext cx="2223298" cy="1261872"/>
          </a:xfrm>
          <a:prstGeom prst="rect">
            <a:avLst/>
          </a:prstGeom>
        </p:spPr>
      </p:pic>
    </p:spTree>
    <p:extLst>
      <p:ext uri="{BB962C8B-B14F-4D97-AF65-F5344CB8AC3E}">
        <p14:creationId xmlns:p14="http://schemas.microsoft.com/office/powerpoint/2010/main" val="626458073"/>
      </p:ext>
    </p:extLst>
  </p:cSld>
  <p:clrMapOvr>
    <a:overrideClrMapping bg1="dk1" tx1="lt1" bg2="dk2" tx2="lt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hart wSource">
    <p:spTree>
      <p:nvGrpSpPr>
        <p:cNvPr id="1" name=""/>
        <p:cNvGrpSpPr/>
        <p:nvPr/>
      </p:nvGrpSpPr>
      <p:grpSpPr>
        <a:xfrm>
          <a:off x="0" y="0"/>
          <a:ext cx="0" cy="0"/>
          <a:chOff x="0" y="0"/>
          <a:chExt cx="0" cy="0"/>
        </a:xfrm>
      </p:grpSpPr>
      <p:sp>
        <p:nvSpPr>
          <p:cNvPr id="11" name="Chart Placeholder 10"/>
          <p:cNvSpPr>
            <a:spLocks noGrp="1"/>
          </p:cNvSpPr>
          <p:nvPr>
            <p:ph type="chart" sz="quarter" idx="19" hasCustomPrompt="1"/>
          </p:nvPr>
        </p:nvSpPr>
        <p:spPr>
          <a:xfrm>
            <a:off x="307196" y="1790700"/>
            <a:ext cx="8521849" cy="3881439"/>
          </a:xfrm>
        </p:spPr>
        <p:txBody>
          <a:bodyPr/>
          <a:lstStyle>
            <a:lvl1pPr marL="0" indent="0">
              <a:buNone/>
              <a:defRPr/>
            </a:lvl1pPr>
          </a:lstStyle>
          <a:p>
            <a:r>
              <a:rPr lang="en-US" dirty="0"/>
              <a:t>Click to insert chart</a:t>
            </a:r>
          </a:p>
        </p:txBody>
      </p:sp>
      <p:sp>
        <p:nvSpPr>
          <p:cNvPr id="2" name="Title 1"/>
          <p:cNvSpPr>
            <a:spLocks noGrp="1"/>
          </p:cNvSpPr>
          <p:nvPr>
            <p:ph type="title"/>
          </p:nvPr>
        </p:nvSpPr>
        <p:spPr/>
        <p:txBody>
          <a:bodyPr/>
          <a:lstStyle>
            <a:lvl1pPr>
              <a:defRPr>
                <a:latin typeface="+mj-lt"/>
              </a:defRPr>
            </a:lvl1pPr>
          </a:lstStyle>
          <a:p>
            <a:r>
              <a:rPr lang="en-US" smtClean="0"/>
              <a:t>Click to edit Master title style</a:t>
            </a:r>
            <a:endParaRPr lang="en-US" dirty="0"/>
          </a:p>
        </p:txBody>
      </p:sp>
      <p:sp>
        <p:nvSpPr>
          <p:cNvPr id="3" name="Footer Placeholder 2"/>
          <p:cNvSpPr>
            <a:spLocks noGrp="1"/>
          </p:cNvSpPr>
          <p:nvPr>
            <p:ph type="ftr" sz="quarter" idx="10"/>
          </p:nvPr>
        </p:nvSpPr>
        <p:spPr/>
        <p:txBody>
          <a:bodyPr/>
          <a:lstStyle/>
          <a:p>
            <a:r>
              <a:rPr lang="en-US"/>
              <a:t>To change, turn on or off footer: Inset &gt; Header &amp; Footer &gt; Enter / change text &gt; Click Apply All. </a:t>
            </a:r>
            <a:endParaRPr lang="en-US" dirty="0"/>
          </a:p>
        </p:txBody>
      </p:sp>
      <p:sp>
        <p:nvSpPr>
          <p:cNvPr id="4" name="Slide Number Placeholder 3"/>
          <p:cNvSpPr>
            <a:spLocks noGrp="1"/>
          </p:cNvSpPr>
          <p:nvPr>
            <p:ph type="sldNum" sz="quarter" idx="11"/>
          </p:nvPr>
        </p:nvSpPr>
        <p:spPr/>
        <p:txBody>
          <a:bodyPr/>
          <a:lstStyle/>
          <a:p>
            <a:fld id="{BDDC3DCF-E0A7-DA4A-BC2C-1EC3743A297B}" type="slidenum">
              <a:rPr lang="en-US" smtClean="0"/>
              <a:pPr/>
              <a:t>‹#›</a:t>
            </a:fld>
            <a:endParaRPr lang="en-US" dirty="0"/>
          </a:p>
        </p:txBody>
      </p:sp>
      <p:sp>
        <p:nvSpPr>
          <p:cNvPr id="10" name="Text Placeholder 7"/>
          <p:cNvSpPr>
            <a:spLocks noGrp="1"/>
          </p:cNvSpPr>
          <p:nvPr>
            <p:ph type="body" sz="quarter" idx="13" hasCustomPrompt="1"/>
          </p:nvPr>
        </p:nvSpPr>
        <p:spPr>
          <a:xfrm>
            <a:off x="310896" y="1084263"/>
            <a:ext cx="8534400" cy="706437"/>
          </a:xfrm>
        </p:spPr>
        <p:txBody>
          <a:bodyPr/>
          <a:lstStyle>
            <a:lvl1pPr marL="0" indent="0">
              <a:buNone/>
              <a:defRPr b="0"/>
            </a:lvl1pPr>
            <a:lvl2pPr marL="169863" indent="0">
              <a:buNone/>
              <a:defRPr/>
            </a:lvl2pPr>
          </a:lstStyle>
          <a:p>
            <a:pPr lvl="0"/>
            <a:r>
              <a:rPr lang="en-US" dirty="0"/>
              <a:t>Click to add subtitle</a:t>
            </a:r>
          </a:p>
        </p:txBody>
      </p:sp>
      <p:sp>
        <p:nvSpPr>
          <p:cNvPr id="12" name="Text Placeholder 11"/>
          <p:cNvSpPr>
            <a:spLocks noGrp="1"/>
          </p:cNvSpPr>
          <p:nvPr>
            <p:ph type="body" sz="quarter" idx="15"/>
          </p:nvPr>
        </p:nvSpPr>
        <p:spPr>
          <a:xfrm>
            <a:off x="310897" y="5672139"/>
            <a:ext cx="8519160" cy="418782"/>
          </a:xfrm>
        </p:spPr>
        <p:txBody>
          <a:bodyPr tIns="0" bIns="0" anchor="b"/>
          <a:lstStyle>
            <a:lvl1pPr marL="0" indent="0">
              <a:lnSpc>
                <a:spcPct val="70000"/>
              </a:lnSpc>
              <a:spcBef>
                <a:spcPts val="0"/>
              </a:spcBef>
              <a:spcAft>
                <a:spcPts val="200"/>
              </a:spcAft>
              <a:buSzPct val="25000"/>
              <a:buFont typeface="Arial" panose="020B0604020202020204" pitchFamily="34" charset="0"/>
              <a:buChar char=" "/>
              <a:defRPr sz="900">
                <a:latin typeface="Arial Narrow" panose="020B0606020202030204" pitchFamily="34" charset="0"/>
              </a:defRPr>
            </a:lvl1pPr>
            <a:lvl2pPr marL="169863" indent="-112713">
              <a:lnSpc>
                <a:spcPct val="70000"/>
              </a:lnSpc>
              <a:spcBef>
                <a:spcPts val="0"/>
              </a:spcBef>
              <a:buFont typeface="Arial" panose="020B0604020202020204" pitchFamily="34" charset="0"/>
              <a:buChar char="•"/>
              <a:defRPr sz="900">
                <a:latin typeface="Arial Narrow" panose="020B0606020202030204" pitchFamily="34" charset="0"/>
              </a:defRPr>
            </a:lvl2pPr>
            <a:lvl3pPr marL="341312" indent="0">
              <a:buNone/>
              <a:defRPr/>
            </a:lvl3pPr>
          </a:lstStyle>
          <a:p>
            <a:pPr lvl="0"/>
            <a:r>
              <a:rPr lang="en-US" smtClean="0"/>
              <a:t>Edit Master text styles</a:t>
            </a:r>
          </a:p>
          <a:p>
            <a:pPr lvl="1"/>
            <a:r>
              <a:rPr lang="en-US" smtClean="0"/>
              <a:t>Second level</a:t>
            </a:r>
          </a:p>
        </p:txBody>
      </p:sp>
      <p:sp>
        <p:nvSpPr>
          <p:cNvPr id="15" name="Rectangle 14"/>
          <p:cNvSpPr/>
          <p:nvPr userDrawn="1"/>
        </p:nvSpPr>
        <p:spPr>
          <a:xfrm>
            <a:off x="9215268" y="-4042"/>
            <a:ext cx="1039685" cy="211485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Chart </a:t>
            </a:r>
            <a:r>
              <a:rPr lang="en-US" sz="1000" b="1" dirty="0" err="1">
                <a:solidFill>
                  <a:schemeClr val="tx1"/>
                </a:solidFill>
              </a:rPr>
              <a:t>wSource</a:t>
            </a:r>
            <a:endParaRPr lang="en-US" sz="1000" b="1" baseline="0" dirty="0">
              <a:solidFill>
                <a:schemeClr val="tx1"/>
              </a:solidFill>
            </a:endParaRPr>
          </a:p>
          <a:p>
            <a:pPr algn="l"/>
            <a:r>
              <a:rPr lang="en-US" sz="1000" b="0" baseline="0" dirty="0">
                <a:solidFill>
                  <a:schemeClr val="tx1"/>
                </a:solidFill>
              </a:rPr>
              <a:t>Use for charts.</a:t>
            </a:r>
          </a:p>
        </p:txBody>
      </p:sp>
      <p:grpSp>
        <p:nvGrpSpPr>
          <p:cNvPr id="13" name="Group 12"/>
          <p:cNvGrpSpPr/>
          <p:nvPr userDrawn="1"/>
        </p:nvGrpSpPr>
        <p:grpSpPr>
          <a:xfrm>
            <a:off x="9215268" y="2212324"/>
            <a:ext cx="1039685" cy="1481802"/>
            <a:chOff x="9215268" y="3023356"/>
            <a:chExt cx="1039685" cy="1481802"/>
          </a:xfrm>
        </p:grpSpPr>
        <p:sp>
          <p:nvSpPr>
            <p:cNvPr id="14" name="Rectangle 13"/>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17" name="Rectangle 16"/>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1661482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 box, no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7929" y="1371600"/>
            <a:ext cx="5332431" cy="4300538"/>
          </a:xfrm>
        </p:spPr>
        <p:txBody>
          <a:bodyPr>
            <a:no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63842A9-528E-4558-A222-4A31AAEAC4CC}" type="datetime1">
              <a:rPr lang="en-US" smtClean="0"/>
              <a:t>6/6/2018</a:t>
            </a:fld>
            <a:endParaRPr lang="en-US"/>
          </a:p>
        </p:txBody>
      </p:sp>
      <p:sp>
        <p:nvSpPr>
          <p:cNvPr id="6" name="Footer Placeholder 5"/>
          <p:cNvSpPr>
            <a:spLocks noGrp="1"/>
          </p:cNvSpPr>
          <p:nvPr>
            <p:ph type="ftr" sz="quarter" idx="11"/>
          </p:nvPr>
        </p:nvSpPr>
        <p:spPr/>
        <p:txBody>
          <a:bodyPr/>
          <a:lstStyle/>
          <a:p>
            <a:r>
              <a:rPr lang="en-US"/>
              <a:t>To change, turn on or off footer: Inset &gt; Header &amp; Footer &gt; Enter / change text &gt; Click Apply All. </a:t>
            </a:r>
          </a:p>
        </p:txBody>
      </p:sp>
      <p:sp>
        <p:nvSpPr>
          <p:cNvPr id="7" name="Slide Number Placeholder 6"/>
          <p:cNvSpPr>
            <a:spLocks noGrp="1"/>
          </p:cNvSpPr>
          <p:nvPr>
            <p:ph type="sldNum" sz="quarter" idx="12"/>
          </p:nvPr>
        </p:nvSpPr>
        <p:spPr/>
        <p:txBody>
          <a:bodyPr/>
          <a:lstStyle/>
          <a:p>
            <a:fld id="{5246FB18-5DF1-419A-B975-14AFDDD65B9F}" type="slidenum">
              <a:rPr lang="en-US" smtClean="0"/>
              <a:t>‹#›</a:t>
            </a:fld>
            <a:endParaRPr lang="en-US"/>
          </a:p>
        </p:txBody>
      </p:sp>
      <p:sp>
        <p:nvSpPr>
          <p:cNvPr id="9" name="Text Placeholder 8"/>
          <p:cNvSpPr>
            <a:spLocks noGrp="1"/>
          </p:cNvSpPr>
          <p:nvPr>
            <p:ph type="body" sz="quarter" idx="16"/>
          </p:nvPr>
        </p:nvSpPr>
        <p:spPr>
          <a:xfrm>
            <a:off x="5785232" y="1371600"/>
            <a:ext cx="3057525" cy="4300538"/>
          </a:xfrm>
          <a:solidFill>
            <a:schemeClr val="bg2"/>
          </a:solidFill>
        </p:spPr>
        <p:txBody>
          <a:bodyPr lIns="91440" tIns="91440" bIns="91440"/>
          <a:lstStyle>
            <a:lvl1pPr>
              <a:defRPr sz="1800"/>
            </a:lvl1pPr>
            <a:lvl2pPr>
              <a:defRPr sz="16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11"/>
          <p:cNvSpPr>
            <a:spLocks noGrp="1"/>
          </p:cNvSpPr>
          <p:nvPr>
            <p:ph type="body" sz="quarter" idx="15"/>
          </p:nvPr>
        </p:nvSpPr>
        <p:spPr>
          <a:xfrm>
            <a:off x="310897" y="5672139"/>
            <a:ext cx="8519160" cy="418782"/>
          </a:xfrm>
        </p:spPr>
        <p:txBody>
          <a:bodyPr tIns="0" bIns="0" anchor="b"/>
          <a:lstStyle>
            <a:lvl1pPr marL="0" indent="0">
              <a:lnSpc>
                <a:spcPct val="70000"/>
              </a:lnSpc>
              <a:spcBef>
                <a:spcPts val="0"/>
              </a:spcBef>
              <a:spcAft>
                <a:spcPts val="200"/>
              </a:spcAft>
              <a:buSzPct val="25000"/>
              <a:buFont typeface="Arial" panose="020B0604020202020204" pitchFamily="34" charset="0"/>
              <a:buChar char=" "/>
              <a:defRPr sz="900">
                <a:latin typeface="Arial Narrow" panose="020B0606020202030204" pitchFamily="34" charset="0"/>
              </a:defRPr>
            </a:lvl1pPr>
            <a:lvl2pPr marL="169863" indent="-112713">
              <a:lnSpc>
                <a:spcPct val="70000"/>
              </a:lnSpc>
              <a:spcBef>
                <a:spcPts val="0"/>
              </a:spcBef>
              <a:buFont typeface="Arial" panose="020B0604020202020204" pitchFamily="34" charset="0"/>
              <a:buChar char="•"/>
              <a:defRPr sz="900">
                <a:latin typeface="Arial Narrow" panose="020B0606020202030204" pitchFamily="34" charset="0"/>
              </a:defRPr>
            </a:lvl2pPr>
            <a:lvl3pPr marL="341312" indent="0">
              <a:buNone/>
              <a:defRPr/>
            </a:lvl3pPr>
          </a:lstStyle>
          <a:p>
            <a:pPr lvl="0"/>
            <a:r>
              <a:rPr lang="en-US" smtClean="0"/>
              <a:t>Edit Master text styles</a:t>
            </a:r>
          </a:p>
          <a:p>
            <a:pPr lvl="1"/>
            <a:r>
              <a:rPr lang="en-US" smtClean="0"/>
              <a:t>Second level</a:t>
            </a:r>
          </a:p>
        </p:txBody>
      </p:sp>
      <p:sp>
        <p:nvSpPr>
          <p:cNvPr id="15" name="Rectangle 14"/>
          <p:cNvSpPr/>
          <p:nvPr userDrawn="1"/>
        </p:nvSpPr>
        <p:spPr>
          <a:xfrm>
            <a:off x="9215268" y="-4043"/>
            <a:ext cx="1039685" cy="21139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Gray background for content</a:t>
            </a:r>
            <a:endParaRPr lang="en-US" sz="1000" b="1" baseline="0" dirty="0">
              <a:solidFill>
                <a:schemeClr val="tx1"/>
              </a:solidFill>
            </a:endParaRPr>
          </a:p>
          <a:p>
            <a:pPr algn="l"/>
            <a:r>
              <a:rPr lang="en-US" sz="1000" baseline="0" dirty="0">
                <a:solidFill>
                  <a:schemeClr val="tx1"/>
                </a:solidFill>
              </a:rPr>
              <a:t>Use slide layout to add graphics with explanatory text. </a:t>
            </a:r>
          </a:p>
          <a:p>
            <a:pPr algn="l"/>
            <a:r>
              <a:rPr lang="en-US" sz="1000" baseline="0" dirty="0">
                <a:solidFill>
                  <a:schemeClr val="tx1"/>
                </a:solidFill>
              </a:rPr>
              <a:t>The text placeholder can be moved as needed. </a:t>
            </a:r>
            <a:endParaRPr lang="en-US" sz="1000" dirty="0">
              <a:solidFill>
                <a:schemeClr val="tx1"/>
              </a:solidFill>
            </a:endParaRPr>
          </a:p>
        </p:txBody>
      </p:sp>
      <p:grpSp>
        <p:nvGrpSpPr>
          <p:cNvPr id="23" name="Group 22"/>
          <p:cNvGrpSpPr/>
          <p:nvPr userDrawn="1"/>
        </p:nvGrpSpPr>
        <p:grpSpPr>
          <a:xfrm>
            <a:off x="9215268" y="2212324"/>
            <a:ext cx="1039685" cy="1481802"/>
            <a:chOff x="9215268" y="3023356"/>
            <a:chExt cx="1039685" cy="1481802"/>
          </a:xfrm>
        </p:grpSpPr>
        <p:sp>
          <p:nvSpPr>
            <p:cNvPr id="24" name="Rectangle 23"/>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25" name="Rectangle 24"/>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7968908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Gray background for content">
    <p:spTree>
      <p:nvGrpSpPr>
        <p:cNvPr id="1" name=""/>
        <p:cNvGrpSpPr/>
        <p:nvPr/>
      </p:nvGrpSpPr>
      <p:grpSpPr>
        <a:xfrm>
          <a:off x="0" y="0"/>
          <a:ext cx="0" cy="0"/>
          <a:chOff x="0" y="0"/>
          <a:chExt cx="0" cy="0"/>
        </a:xfrm>
      </p:grpSpPr>
      <p:sp>
        <p:nvSpPr>
          <p:cNvPr id="7" name="Rectangle 6"/>
          <p:cNvSpPr/>
          <p:nvPr userDrawn="1"/>
        </p:nvSpPr>
        <p:spPr>
          <a:xfrm>
            <a:off x="310896" y="1790700"/>
            <a:ext cx="8534400" cy="388136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rIns="182880" rtlCol="0" anchor="ctr"/>
          <a:lstStyle/>
          <a:p>
            <a:pPr algn="ctr"/>
            <a:endParaRPr lang="en-US"/>
          </a:p>
        </p:txBody>
      </p:sp>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hasCustomPrompt="1"/>
          </p:nvPr>
        </p:nvSpPr>
        <p:spPr>
          <a:xfrm>
            <a:off x="310896" y="1794414"/>
            <a:ext cx="3180449" cy="3877724"/>
          </a:xfrm>
        </p:spPr>
        <p:txBody>
          <a:bodyPr lIns="182880" tIns="182880" rIns="182880" bIns="182880"/>
          <a:lstStyle>
            <a:lvl1pPr>
              <a:defRPr sz="1800" baseline="0"/>
            </a:lvl1pPr>
            <a:lvl2pPr>
              <a:defRPr sz="1400"/>
            </a:lvl2pPr>
            <a:lvl3pPr>
              <a:defRPr sz="1400"/>
            </a:lvl3pPr>
            <a:lvl4pPr>
              <a:defRPr sz="1400"/>
            </a:lvl4pPr>
            <a:lvl5pPr>
              <a:defRPr sz="1400"/>
            </a:lvl5pPr>
          </a:lstStyle>
          <a:p>
            <a:pPr lvl="0"/>
            <a:r>
              <a:rPr lang="en-US" dirty="0"/>
              <a:t>Click to add content and resize or remove placeholder as needed or remove.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E8C6181-6D3D-4618-BEC0-87A18CCC22F4}" type="datetime1">
              <a:rPr lang="en-US" smtClean="0"/>
              <a:t>6/6/2018</a:t>
            </a:fld>
            <a:endParaRPr lang="en-US"/>
          </a:p>
        </p:txBody>
      </p:sp>
      <p:sp>
        <p:nvSpPr>
          <p:cNvPr id="5" name="Footer Placeholder 4"/>
          <p:cNvSpPr>
            <a:spLocks noGrp="1"/>
          </p:cNvSpPr>
          <p:nvPr>
            <p:ph type="ftr" sz="quarter" idx="11"/>
          </p:nvPr>
        </p:nvSpPr>
        <p:spPr/>
        <p:txBody>
          <a:bodyPr/>
          <a:lstStyle/>
          <a:p>
            <a:r>
              <a:rPr lang="en-US"/>
              <a:t>To change, turn on or off footer: Inset &gt; Header &amp; Footer &gt; Enter / change text &gt; Click Apply All. </a:t>
            </a:r>
          </a:p>
        </p:txBody>
      </p:sp>
      <p:sp>
        <p:nvSpPr>
          <p:cNvPr id="6" name="Slide Number Placeholder 5"/>
          <p:cNvSpPr>
            <a:spLocks noGrp="1"/>
          </p:cNvSpPr>
          <p:nvPr>
            <p:ph type="sldNum" sz="quarter" idx="12"/>
          </p:nvPr>
        </p:nvSpPr>
        <p:spPr/>
        <p:txBody>
          <a:bodyPr/>
          <a:lstStyle/>
          <a:p>
            <a:fld id="{5246FB18-5DF1-419A-B975-14AFDDD65B9F}" type="slidenum">
              <a:rPr lang="en-US" smtClean="0"/>
              <a:t>‹#›</a:t>
            </a:fld>
            <a:endParaRPr lang="en-US"/>
          </a:p>
        </p:txBody>
      </p:sp>
      <p:sp>
        <p:nvSpPr>
          <p:cNvPr id="8" name="Text Placeholder 7"/>
          <p:cNvSpPr>
            <a:spLocks noGrp="1"/>
          </p:cNvSpPr>
          <p:nvPr>
            <p:ph type="body" sz="quarter" idx="13" hasCustomPrompt="1"/>
          </p:nvPr>
        </p:nvSpPr>
        <p:spPr>
          <a:xfrm>
            <a:off x="310896" y="1084263"/>
            <a:ext cx="8534400" cy="706437"/>
          </a:xfrm>
        </p:spPr>
        <p:txBody>
          <a:bodyPr/>
          <a:lstStyle>
            <a:lvl1pPr marL="0" indent="0">
              <a:buNone/>
              <a:defRPr b="0"/>
            </a:lvl1pPr>
            <a:lvl2pPr marL="169863" indent="0">
              <a:buNone/>
              <a:defRPr/>
            </a:lvl2pPr>
          </a:lstStyle>
          <a:p>
            <a:pPr lvl="0"/>
            <a:r>
              <a:rPr lang="en-US" dirty="0"/>
              <a:t>Click to add subtitle</a:t>
            </a:r>
          </a:p>
        </p:txBody>
      </p:sp>
      <p:sp>
        <p:nvSpPr>
          <p:cNvPr id="11" name="Rectangle 10"/>
          <p:cNvSpPr/>
          <p:nvPr userDrawn="1"/>
        </p:nvSpPr>
        <p:spPr>
          <a:xfrm>
            <a:off x="9215268" y="-4044"/>
            <a:ext cx="1039685" cy="24323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Gray background for content</a:t>
            </a:r>
            <a:endParaRPr lang="en-US" sz="1000" b="1" baseline="0" dirty="0">
              <a:solidFill>
                <a:schemeClr val="tx1"/>
              </a:solidFill>
            </a:endParaRPr>
          </a:p>
          <a:p>
            <a:pPr algn="l"/>
            <a:r>
              <a:rPr lang="en-US" sz="1000" baseline="0" dirty="0">
                <a:solidFill>
                  <a:schemeClr val="tx1"/>
                </a:solidFill>
              </a:rPr>
              <a:t>Use slide layout to add graphics with explanatory text. </a:t>
            </a:r>
          </a:p>
          <a:p>
            <a:pPr algn="l"/>
            <a:r>
              <a:rPr lang="en-US" sz="1000" baseline="0" dirty="0">
                <a:solidFill>
                  <a:schemeClr val="tx1"/>
                </a:solidFill>
              </a:rPr>
              <a:t>The text placeholder can be moved as needed. </a:t>
            </a:r>
            <a:endParaRPr lang="en-US" sz="1000" dirty="0">
              <a:solidFill>
                <a:schemeClr val="tx1"/>
              </a:solidFill>
            </a:endParaRPr>
          </a:p>
        </p:txBody>
      </p:sp>
      <p:pic>
        <p:nvPicPr>
          <p:cNvPr id="12" name="Gray"/>
          <p:cNvPicPr>
            <a:picLocks noChangeAspect="1"/>
          </p:cNvPicPr>
          <p:nvPr userDrawn="1"/>
        </p:nvPicPr>
        <p:blipFill>
          <a:blip r:embed="rId2"/>
          <a:stretch>
            <a:fillRect/>
          </a:stretch>
        </p:blipFill>
        <p:spPr>
          <a:xfrm>
            <a:off x="9215268" y="3435062"/>
            <a:ext cx="1042416" cy="781812"/>
          </a:xfrm>
          <a:prstGeom prst="rect">
            <a:avLst/>
          </a:prstGeom>
          <a:ln>
            <a:solidFill>
              <a:schemeClr val="bg1">
                <a:lumMod val="85000"/>
              </a:schemeClr>
            </a:solidFill>
          </a:ln>
        </p:spPr>
      </p:pic>
      <p:pic>
        <p:nvPicPr>
          <p:cNvPr id="13" name="Gray2"/>
          <p:cNvPicPr>
            <a:picLocks noChangeAspect="1"/>
          </p:cNvPicPr>
          <p:nvPr userDrawn="1"/>
        </p:nvPicPr>
        <p:blipFill>
          <a:blip r:embed="rId3"/>
          <a:stretch>
            <a:fillRect/>
          </a:stretch>
        </p:blipFill>
        <p:spPr>
          <a:xfrm>
            <a:off x="9215268" y="4278485"/>
            <a:ext cx="1042416" cy="781812"/>
          </a:xfrm>
          <a:prstGeom prst="rect">
            <a:avLst/>
          </a:prstGeom>
          <a:ln>
            <a:solidFill>
              <a:schemeClr val="bg1">
                <a:lumMod val="85000"/>
              </a:schemeClr>
            </a:solidFill>
          </a:ln>
        </p:spPr>
      </p:pic>
      <p:sp>
        <p:nvSpPr>
          <p:cNvPr id="15" name="Rectangle 14"/>
          <p:cNvSpPr/>
          <p:nvPr userDrawn="1"/>
        </p:nvSpPr>
        <p:spPr>
          <a:xfrm>
            <a:off x="9215268" y="2498201"/>
            <a:ext cx="1039685" cy="87519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for shapes or charts.</a:t>
            </a:r>
          </a:p>
        </p:txBody>
      </p:sp>
      <p:sp>
        <p:nvSpPr>
          <p:cNvPr id="14" name="Text Placeholder 11"/>
          <p:cNvSpPr>
            <a:spLocks noGrp="1"/>
          </p:cNvSpPr>
          <p:nvPr>
            <p:ph type="body" sz="quarter" idx="15"/>
          </p:nvPr>
        </p:nvSpPr>
        <p:spPr>
          <a:xfrm>
            <a:off x="310897" y="5672139"/>
            <a:ext cx="8519160" cy="418782"/>
          </a:xfrm>
        </p:spPr>
        <p:txBody>
          <a:bodyPr tIns="0" bIns="0" anchor="b"/>
          <a:lstStyle>
            <a:lvl1pPr marL="0" indent="0">
              <a:lnSpc>
                <a:spcPct val="70000"/>
              </a:lnSpc>
              <a:spcBef>
                <a:spcPts val="0"/>
              </a:spcBef>
              <a:spcAft>
                <a:spcPts val="200"/>
              </a:spcAft>
              <a:buSzPct val="25000"/>
              <a:buFont typeface="Arial" panose="020B0604020202020204" pitchFamily="34" charset="0"/>
              <a:buChar char=" "/>
              <a:defRPr sz="900">
                <a:latin typeface="Arial Narrow" panose="020B0606020202030204" pitchFamily="34" charset="0"/>
              </a:defRPr>
            </a:lvl1pPr>
            <a:lvl2pPr marL="169863" indent="-112713">
              <a:lnSpc>
                <a:spcPct val="70000"/>
              </a:lnSpc>
              <a:spcBef>
                <a:spcPts val="0"/>
              </a:spcBef>
              <a:buFont typeface="Arial" panose="020B0604020202020204" pitchFamily="34" charset="0"/>
              <a:buChar char="•"/>
              <a:defRPr sz="900">
                <a:latin typeface="Arial Narrow" panose="020B0606020202030204" pitchFamily="34" charset="0"/>
              </a:defRPr>
            </a:lvl2pPr>
            <a:lvl3pPr marL="341312" indent="0">
              <a:buNone/>
              <a:defRPr/>
            </a:lvl3pPr>
          </a:lstStyle>
          <a:p>
            <a:pPr lvl="0"/>
            <a:r>
              <a:rPr lang="en-US" smtClean="0"/>
              <a:t>Edit Master text styles</a:t>
            </a:r>
          </a:p>
          <a:p>
            <a:pPr lvl="1"/>
            <a:r>
              <a:rPr lang="en-US" smtClean="0"/>
              <a:t>Second level</a:t>
            </a:r>
          </a:p>
        </p:txBody>
      </p:sp>
    </p:spTree>
    <p:extLst>
      <p:ext uri="{BB962C8B-B14F-4D97-AF65-F5344CB8AC3E}">
        <p14:creationId xmlns:p14="http://schemas.microsoft.com/office/powerpoint/2010/main" val="18749152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2 columns + intro">
    <p:spTree>
      <p:nvGrpSpPr>
        <p:cNvPr id="1" name=""/>
        <p:cNvGrpSpPr/>
        <p:nvPr/>
      </p:nvGrpSpPr>
      <p:grpSpPr>
        <a:xfrm>
          <a:off x="0" y="0"/>
          <a:ext cx="0" cy="0"/>
          <a:chOff x="0" y="0"/>
          <a:chExt cx="0" cy="0"/>
        </a:xfrm>
      </p:grpSpPr>
      <p:sp>
        <p:nvSpPr>
          <p:cNvPr id="2" name="Title 1"/>
          <p:cNvSpPr>
            <a:spLocks noGrp="1"/>
          </p:cNvSpPr>
          <p:nvPr>
            <p:ph type="title"/>
          </p:nvPr>
        </p:nvSpPr>
        <p:spPr>
          <a:xfrm>
            <a:off x="310896" y="219456"/>
            <a:ext cx="8522208" cy="868680"/>
          </a:xfrm>
          <a:ln w="3175">
            <a:noFill/>
            <a:prstDash val="dash"/>
          </a:ln>
        </p:spPr>
        <p:txBody>
          <a:bodyPr vert="horz" lIns="0" tIns="45720" rIns="91440" bIns="45720" rtlCol="0" anchor="t">
            <a:noAutofit/>
          </a:bodyPr>
          <a:lstStyle>
            <a:lvl1pPr>
              <a:defRPr lang="en-US" dirty="0"/>
            </a:lvl1pPr>
          </a:lstStyle>
          <a:p>
            <a:pPr lvl="0"/>
            <a:r>
              <a:rPr lang="en-US" smtClean="0"/>
              <a:t>Click to edit Master title style</a:t>
            </a:r>
            <a:endParaRPr lang="en-US" dirty="0"/>
          </a:p>
        </p:txBody>
      </p:sp>
      <p:sp>
        <p:nvSpPr>
          <p:cNvPr id="3" name="Text Placeholder 2"/>
          <p:cNvSpPr>
            <a:spLocks noGrp="1"/>
          </p:cNvSpPr>
          <p:nvPr>
            <p:ph type="body" idx="1"/>
          </p:nvPr>
        </p:nvSpPr>
        <p:spPr>
          <a:xfrm>
            <a:off x="310896" y="1805137"/>
            <a:ext cx="4114800" cy="433949"/>
          </a:xfrm>
          <a:solidFill>
            <a:schemeClr val="tx1"/>
          </a:solidFill>
        </p:spPr>
        <p:txBody>
          <a:bodyPr lIns="91440" rIns="274320" anchor="ctr"/>
          <a:lstStyle>
            <a:lvl1pPr marL="0" indent="0">
              <a:buNone/>
              <a:defRPr sz="1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10896" y="2253522"/>
            <a:ext cx="4114800" cy="3418616"/>
          </a:xfrm>
          <a:solidFill>
            <a:schemeClr val="bg2"/>
          </a:solidFill>
        </p:spPr>
        <p:txBody>
          <a:bodyPr lIns="91440">
            <a:normAutofit/>
          </a:bodyPr>
          <a:lstStyle>
            <a:lvl1pPr>
              <a:defRPr sz="1800"/>
            </a:lvl1pPr>
            <a:lvl2pPr>
              <a:defRPr sz="1600"/>
            </a:lvl2pPr>
            <a:lvl3pPr>
              <a:defRPr sz="14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7448" y="1805137"/>
            <a:ext cx="4114800" cy="433949"/>
          </a:xfrm>
          <a:solidFill>
            <a:schemeClr val="tx1"/>
          </a:solidFill>
        </p:spPr>
        <p:txBody>
          <a:bodyPr lIns="91440" rIns="182880" anchor="ctr"/>
          <a:lstStyle>
            <a:lvl1pPr marL="0" indent="0">
              <a:buNone/>
              <a:defRPr sz="1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727448" y="2253522"/>
            <a:ext cx="4114800" cy="3418616"/>
          </a:xfrm>
          <a:solidFill>
            <a:schemeClr val="bg2"/>
          </a:solidFill>
        </p:spPr>
        <p:txBody>
          <a:bodyPr lIns="91440">
            <a:normAutofit/>
          </a:bodyPr>
          <a:lstStyle>
            <a:lvl1pPr>
              <a:defRPr sz="1800"/>
            </a:lvl1pPr>
            <a:lvl2pPr>
              <a:defRPr sz="1600"/>
            </a:lvl2pPr>
            <a:lvl3pPr>
              <a:defRPr sz="14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DC9A386-FD4C-499E-87AE-C7D2D92F0266}" type="datetime1">
              <a:rPr lang="en-US" smtClean="0"/>
              <a:t>6/6/2018</a:t>
            </a:fld>
            <a:endParaRPr lang="en-US"/>
          </a:p>
        </p:txBody>
      </p:sp>
      <p:sp>
        <p:nvSpPr>
          <p:cNvPr id="8" name="Footer Placeholder 7"/>
          <p:cNvSpPr>
            <a:spLocks noGrp="1"/>
          </p:cNvSpPr>
          <p:nvPr>
            <p:ph type="ftr" sz="quarter" idx="11"/>
          </p:nvPr>
        </p:nvSpPr>
        <p:spPr/>
        <p:txBody>
          <a:bodyPr/>
          <a:lstStyle/>
          <a:p>
            <a:r>
              <a:rPr lang="en-US"/>
              <a:t>To change, turn on or off footer: Inset &gt; Header &amp; Footer &gt; Enter / change text &gt; Click Apply All. </a:t>
            </a:r>
          </a:p>
        </p:txBody>
      </p:sp>
      <p:sp>
        <p:nvSpPr>
          <p:cNvPr id="9" name="Slide Number Placeholder 8"/>
          <p:cNvSpPr>
            <a:spLocks noGrp="1"/>
          </p:cNvSpPr>
          <p:nvPr>
            <p:ph type="sldNum" sz="quarter" idx="12"/>
          </p:nvPr>
        </p:nvSpPr>
        <p:spPr/>
        <p:txBody>
          <a:bodyPr/>
          <a:lstStyle/>
          <a:p>
            <a:fld id="{5246FB18-5DF1-419A-B975-14AFDDD65B9F}" type="slidenum">
              <a:rPr lang="en-US" smtClean="0"/>
              <a:t>‹#›</a:t>
            </a:fld>
            <a:endParaRPr lang="en-US"/>
          </a:p>
        </p:txBody>
      </p:sp>
      <p:sp>
        <p:nvSpPr>
          <p:cNvPr id="13" name="Text Placeholder 7"/>
          <p:cNvSpPr>
            <a:spLocks noGrp="1"/>
          </p:cNvSpPr>
          <p:nvPr>
            <p:ph type="body" sz="quarter" idx="13" hasCustomPrompt="1"/>
          </p:nvPr>
        </p:nvSpPr>
        <p:spPr>
          <a:xfrm>
            <a:off x="310896" y="1084263"/>
            <a:ext cx="8534400" cy="706437"/>
          </a:xfrm>
        </p:spPr>
        <p:txBody>
          <a:bodyPr/>
          <a:lstStyle>
            <a:lvl1pPr marL="0" indent="0">
              <a:buNone/>
              <a:defRPr sz="1600" b="0">
                <a:solidFill>
                  <a:schemeClr val="bg1">
                    <a:lumMod val="50000"/>
                  </a:schemeClr>
                </a:solidFill>
              </a:defRPr>
            </a:lvl1pPr>
            <a:lvl2pPr marL="169863" indent="0">
              <a:buNone/>
              <a:defRPr/>
            </a:lvl2pPr>
          </a:lstStyle>
          <a:p>
            <a:pPr lvl="0"/>
            <a:r>
              <a:rPr lang="en-US" dirty="0"/>
              <a:t>Click to add introduction</a:t>
            </a:r>
          </a:p>
        </p:txBody>
      </p:sp>
      <p:sp>
        <p:nvSpPr>
          <p:cNvPr id="16" name="Text Placeholder 11"/>
          <p:cNvSpPr>
            <a:spLocks noGrp="1"/>
          </p:cNvSpPr>
          <p:nvPr>
            <p:ph type="body" sz="quarter" idx="15"/>
          </p:nvPr>
        </p:nvSpPr>
        <p:spPr>
          <a:xfrm>
            <a:off x="310897" y="5672139"/>
            <a:ext cx="8519160" cy="418782"/>
          </a:xfrm>
        </p:spPr>
        <p:txBody>
          <a:bodyPr tIns="0" bIns="0" anchor="b"/>
          <a:lstStyle>
            <a:lvl1pPr marL="0" indent="0">
              <a:lnSpc>
                <a:spcPct val="70000"/>
              </a:lnSpc>
              <a:spcBef>
                <a:spcPts val="0"/>
              </a:spcBef>
              <a:spcAft>
                <a:spcPts val="200"/>
              </a:spcAft>
              <a:buSzPct val="25000"/>
              <a:buFont typeface="Arial" panose="020B0604020202020204" pitchFamily="34" charset="0"/>
              <a:buChar char=" "/>
              <a:defRPr sz="900">
                <a:latin typeface="Arial Narrow" panose="020B0606020202030204" pitchFamily="34" charset="0"/>
              </a:defRPr>
            </a:lvl1pPr>
            <a:lvl2pPr marL="169863" indent="-112713">
              <a:lnSpc>
                <a:spcPct val="70000"/>
              </a:lnSpc>
              <a:spcBef>
                <a:spcPts val="0"/>
              </a:spcBef>
              <a:buFont typeface="Arial" panose="020B0604020202020204" pitchFamily="34" charset="0"/>
              <a:buChar char="•"/>
              <a:defRPr sz="900">
                <a:latin typeface="Arial Narrow" panose="020B0606020202030204" pitchFamily="34" charset="0"/>
              </a:defRPr>
            </a:lvl2pPr>
            <a:lvl3pPr marL="341312" indent="0">
              <a:buNone/>
              <a:defRPr/>
            </a:lvl3pPr>
          </a:lstStyle>
          <a:p>
            <a:pPr lvl="0"/>
            <a:r>
              <a:rPr lang="en-US" smtClean="0"/>
              <a:t>Edit Master text styles</a:t>
            </a:r>
          </a:p>
          <a:p>
            <a:pPr lvl="1"/>
            <a:r>
              <a:rPr lang="en-US" smtClean="0"/>
              <a:t>Second level</a:t>
            </a:r>
          </a:p>
        </p:txBody>
      </p:sp>
      <p:sp>
        <p:nvSpPr>
          <p:cNvPr id="14" name="Rectangle 13"/>
          <p:cNvSpPr/>
          <p:nvPr userDrawn="1"/>
        </p:nvSpPr>
        <p:spPr>
          <a:xfrm>
            <a:off x="9215268" y="-4042"/>
            <a:ext cx="1039685" cy="21148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2 Content</a:t>
            </a:r>
            <a:r>
              <a:rPr lang="en-US" sz="1000" b="1" baseline="0" dirty="0">
                <a:solidFill>
                  <a:schemeClr val="tx1"/>
                </a:solidFill>
              </a:rPr>
              <a:t> Areas</a:t>
            </a:r>
            <a:endParaRPr lang="en-US" sz="1000" b="1" dirty="0">
              <a:solidFill>
                <a:schemeClr val="tx1"/>
              </a:solidFill>
            </a:endParaRPr>
          </a:p>
          <a:p>
            <a:pPr algn="l"/>
            <a:r>
              <a:rPr lang="en-US" sz="1000" b="0" baseline="0" dirty="0">
                <a:solidFill>
                  <a:schemeClr val="tx1"/>
                </a:solidFill>
              </a:rPr>
              <a:t>Use the subtitle and placeholder as needed and remove or resize them within the grid of the slide. </a:t>
            </a:r>
          </a:p>
        </p:txBody>
      </p:sp>
      <p:grpSp>
        <p:nvGrpSpPr>
          <p:cNvPr id="15" name="Group 14"/>
          <p:cNvGrpSpPr/>
          <p:nvPr userDrawn="1"/>
        </p:nvGrpSpPr>
        <p:grpSpPr>
          <a:xfrm>
            <a:off x="9215268" y="2212324"/>
            <a:ext cx="1039685" cy="1481802"/>
            <a:chOff x="9215268" y="3023356"/>
            <a:chExt cx="1039685" cy="1481802"/>
          </a:xfrm>
        </p:grpSpPr>
        <p:sp>
          <p:nvSpPr>
            <p:cNvPr id="18" name="Rectangle 17"/>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19" name="Rectangle 18"/>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36956540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 content are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3FDF56C9-6A4D-4913-8ABE-621016667152}" type="datetime1">
              <a:rPr lang="en-US" smtClean="0"/>
              <a:t>6/6/2018</a:t>
            </a:fld>
            <a:endParaRPr lang="en-US"/>
          </a:p>
        </p:txBody>
      </p:sp>
      <p:sp>
        <p:nvSpPr>
          <p:cNvPr id="6" name="Footer Placeholder 5"/>
          <p:cNvSpPr>
            <a:spLocks noGrp="1"/>
          </p:cNvSpPr>
          <p:nvPr>
            <p:ph type="ftr" sz="quarter" idx="11"/>
          </p:nvPr>
        </p:nvSpPr>
        <p:spPr/>
        <p:txBody>
          <a:bodyPr/>
          <a:lstStyle/>
          <a:p>
            <a:r>
              <a:rPr lang="en-US"/>
              <a:t>To change, turn on or off footer: Inset &gt; Header &amp; Footer &gt; Enter / change text &gt; Click Apply All. </a:t>
            </a:r>
          </a:p>
        </p:txBody>
      </p:sp>
      <p:sp>
        <p:nvSpPr>
          <p:cNvPr id="7" name="Slide Number Placeholder 6"/>
          <p:cNvSpPr>
            <a:spLocks noGrp="1"/>
          </p:cNvSpPr>
          <p:nvPr>
            <p:ph type="sldNum" sz="quarter" idx="12"/>
          </p:nvPr>
        </p:nvSpPr>
        <p:spPr/>
        <p:txBody>
          <a:bodyPr/>
          <a:lstStyle/>
          <a:p>
            <a:fld id="{5246FB18-5DF1-419A-B975-14AFDDD65B9F}" type="slidenum">
              <a:rPr lang="en-US" smtClean="0"/>
              <a:t>‹#›</a:t>
            </a:fld>
            <a:endParaRPr lang="en-US"/>
          </a:p>
        </p:txBody>
      </p:sp>
      <p:sp>
        <p:nvSpPr>
          <p:cNvPr id="9" name="Text Placeholder 8"/>
          <p:cNvSpPr>
            <a:spLocks noGrp="1"/>
          </p:cNvSpPr>
          <p:nvPr>
            <p:ph type="body" sz="quarter" idx="16" hasCustomPrompt="1"/>
          </p:nvPr>
        </p:nvSpPr>
        <p:spPr>
          <a:xfrm>
            <a:off x="6274755" y="1883060"/>
            <a:ext cx="2560320" cy="3789078"/>
          </a:xfrm>
          <a:solidFill>
            <a:schemeClr val="bg2"/>
          </a:solidFill>
        </p:spPr>
        <p:txBody>
          <a:bodyPr lIns="91440" tIns="91440" bIns="91440"/>
          <a:lstStyle>
            <a:lvl1pPr>
              <a:defRPr sz="1600" baseline="0"/>
            </a:lvl1pPr>
            <a:lvl2pPr>
              <a:defRPr sz="1400"/>
            </a:lvl2pPr>
            <a:lvl3pPr>
              <a:defRPr sz="1400"/>
            </a:lvl3pPr>
            <a:lvl4pPr>
              <a:defRPr sz="1100"/>
            </a:lvl4pPr>
            <a:lvl5pPr>
              <a:defRPr sz="1100"/>
            </a:lvl5pPr>
          </a:lstStyle>
          <a:p>
            <a:pPr lvl="0"/>
            <a:r>
              <a:rPr lang="en-US" dirty="0"/>
              <a:t>Click to add content and resize as needed or remove. </a:t>
            </a:r>
          </a:p>
          <a:p>
            <a:pPr lvl="1"/>
            <a:r>
              <a:rPr lang="en-US" dirty="0"/>
              <a:t>Second level</a:t>
            </a:r>
          </a:p>
          <a:p>
            <a:pPr lvl="2"/>
            <a:r>
              <a:rPr lang="en-US" dirty="0"/>
              <a:t>Third level</a:t>
            </a:r>
          </a:p>
        </p:txBody>
      </p:sp>
      <p:sp>
        <p:nvSpPr>
          <p:cNvPr id="11" name="Text Placeholder 8"/>
          <p:cNvSpPr>
            <a:spLocks noGrp="1"/>
          </p:cNvSpPr>
          <p:nvPr>
            <p:ph type="body" sz="quarter" idx="17" hasCustomPrompt="1"/>
          </p:nvPr>
        </p:nvSpPr>
        <p:spPr>
          <a:xfrm>
            <a:off x="310896" y="1883060"/>
            <a:ext cx="2560320" cy="3789078"/>
          </a:xfrm>
          <a:solidFill>
            <a:schemeClr val="bg2"/>
          </a:solidFill>
        </p:spPr>
        <p:txBody>
          <a:bodyPr lIns="91440" tIns="91440" bIns="91440"/>
          <a:lstStyle>
            <a:lvl1pPr>
              <a:defRPr sz="1600" baseline="0"/>
            </a:lvl1pPr>
            <a:lvl2pPr>
              <a:defRPr sz="1400"/>
            </a:lvl2pPr>
            <a:lvl3pPr>
              <a:defRPr sz="1400"/>
            </a:lvl3pPr>
            <a:lvl4pPr>
              <a:defRPr sz="1100"/>
            </a:lvl4pPr>
            <a:lvl5pPr>
              <a:defRPr sz="1100"/>
            </a:lvl5pPr>
          </a:lstStyle>
          <a:p>
            <a:pPr lvl="0"/>
            <a:r>
              <a:rPr lang="en-US" dirty="0"/>
              <a:t>Click to add content and resize as needed. </a:t>
            </a:r>
          </a:p>
          <a:p>
            <a:pPr lvl="1"/>
            <a:r>
              <a:rPr lang="en-US" dirty="0"/>
              <a:t>Second level</a:t>
            </a:r>
          </a:p>
          <a:p>
            <a:pPr lvl="2"/>
            <a:r>
              <a:rPr lang="en-US" dirty="0"/>
              <a:t>Third level</a:t>
            </a:r>
          </a:p>
        </p:txBody>
      </p:sp>
      <p:sp>
        <p:nvSpPr>
          <p:cNvPr id="12" name="Text Placeholder 8"/>
          <p:cNvSpPr>
            <a:spLocks noGrp="1"/>
          </p:cNvSpPr>
          <p:nvPr>
            <p:ph type="body" sz="quarter" idx="18" hasCustomPrompt="1"/>
          </p:nvPr>
        </p:nvSpPr>
        <p:spPr>
          <a:xfrm>
            <a:off x="3292826" y="1883060"/>
            <a:ext cx="2560320" cy="3789078"/>
          </a:xfrm>
          <a:solidFill>
            <a:schemeClr val="bg2"/>
          </a:solidFill>
        </p:spPr>
        <p:txBody>
          <a:bodyPr lIns="91440" tIns="91440" bIns="91440"/>
          <a:lstStyle>
            <a:lvl1pPr>
              <a:defRPr sz="1600"/>
            </a:lvl1pPr>
            <a:lvl2pPr>
              <a:defRPr sz="1400"/>
            </a:lvl2pPr>
            <a:lvl3pPr>
              <a:defRPr sz="1400"/>
            </a:lvl3pPr>
            <a:lvl4pPr>
              <a:defRPr sz="1100"/>
            </a:lvl4pPr>
            <a:lvl5pPr>
              <a:defRPr sz="1100"/>
            </a:lvl5pPr>
          </a:lstStyle>
          <a:p>
            <a:pPr lvl="0"/>
            <a:r>
              <a:rPr lang="en-US" dirty="0"/>
              <a:t>Click to add content and resize as needed or remove. </a:t>
            </a:r>
          </a:p>
          <a:p>
            <a:pPr lvl="1"/>
            <a:r>
              <a:rPr lang="en-US" dirty="0"/>
              <a:t>Second level</a:t>
            </a:r>
          </a:p>
          <a:p>
            <a:pPr lvl="2"/>
            <a:r>
              <a:rPr lang="en-US" dirty="0"/>
              <a:t>Third level</a:t>
            </a:r>
          </a:p>
        </p:txBody>
      </p:sp>
      <p:sp>
        <p:nvSpPr>
          <p:cNvPr id="13" name="Text Placeholder 8"/>
          <p:cNvSpPr>
            <a:spLocks noGrp="1"/>
          </p:cNvSpPr>
          <p:nvPr>
            <p:ph type="body" sz="quarter" idx="19" hasCustomPrompt="1"/>
          </p:nvPr>
        </p:nvSpPr>
        <p:spPr>
          <a:xfrm>
            <a:off x="6278885" y="1385560"/>
            <a:ext cx="2560320" cy="497500"/>
          </a:xfrm>
          <a:solidFill>
            <a:schemeClr val="tx1"/>
          </a:solidFill>
        </p:spPr>
        <p:txBody>
          <a:bodyPr lIns="91440" tIns="91440" bIns="91440" anchor="ctr"/>
          <a:lstStyle>
            <a:lvl1pPr marL="0" indent="0">
              <a:buNone/>
              <a:defRPr sz="1400" b="1">
                <a:solidFill>
                  <a:schemeClr val="bg1"/>
                </a:solidFill>
              </a:defRPr>
            </a:lvl1pPr>
            <a:lvl2pPr marL="169862" indent="0">
              <a:buNone/>
              <a:defRPr sz="1400"/>
            </a:lvl2pPr>
            <a:lvl3pPr>
              <a:defRPr sz="1100"/>
            </a:lvl3pPr>
            <a:lvl4pPr>
              <a:defRPr sz="1100"/>
            </a:lvl4pPr>
            <a:lvl5pPr>
              <a:defRPr sz="1100"/>
            </a:lvl5pPr>
          </a:lstStyle>
          <a:p>
            <a:pPr lvl="0"/>
            <a:r>
              <a:rPr lang="en-US" dirty="0"/>
              <a:t>Click to add subtitle max two rows or remove. </a:t>
            </a:r>
          </a:p>
        </p:txBody>
      </p:sp>
      <p:sp>
        <p:nvSpPr>
          <p:cNvPr id="14" name="Text Placeholder 8"/>
          <p:cNvSpPr>
            <a:spLocks noGrp="1"/>
          </p:cNvSpPr>
          <p:nvPr>
            <p:ph type="body" sz="quarter" idx="20" hasCustomPrompt="1"/>
          </p:nvPr>
        </p:nvSpPr>
        <p:spPr>
          <a:xfrm>
            <a:off x="310896" y="1385560"/>
            <a:ext cx="2560320" cy="497500"/>
          </a:xfrm>
          <a:solidFill>
            <a:schemeClr val="tx1"/>
          </a:solidFill>
        </p:spPr>
        <p:txBody>
          <a:bodyPr lIns="91440" tIns="91440" bIns="91440" anchor="ctr"/>
          <a:lstStyle>
            <a:lvl1pPr marL="0" indent="0">
              <a:buNone/>
              <a:defRPr sz="1400" b="1" baseline="0">
                <a:solidFill>
                  <a:schemeClr val="bg1"/>
                </a:solidFill>
              </a:defRPr>
            </a:lvl1pPr>
            <a:lvl2pPr marL="169862" indent="0">
              <a:buNone/>
              <a:defRPr sz="1400"/>
            </a:lvl2pPr>
            <a:lvl3pPr>
              <a:defRPr sz="1100"/>
            </a:lvl3pPr>
            <a:lvl4pPr>
              <a:defRPr sz="1100"/>
            </a:lvl4pPr>
            <a:lvl5pPr>
              <a:defRPr sz="1100"/>
            </a:lvl5pPr>
          </a:lstStyle>
          <a:p>
            <a:pPr lvl="0"/>
            <a:r>
              <a:rPr lang="en-US" dirty="0"/>
              <a:t>Click to add subtitle max two rows, resize as needed.</a:t>
            </a:r>
          </a:p>
        </p:txBody>
      </p:sp>
      <p:sp>
        <p:nvSpPr>
          <p:cNvPr id="15" name="Text Placeholder 8"/>
          <p:cNvSpPr>
            <a:spLocks noGrp="1"/>
          </p:cNvSpPr>
          <p:nvPr>
            <p:ph type="body" sz="quarter" idx="21" hasCustomPrompt="1"/>
          </p:nvPr>
        </p:nvSpPr>
        <p:spPr>
          <a:xfrm>
            <a:off x="3296956" y="1385560"/>
            <a:ext cx="2560320" cy="497500"/>
          </a:xfrm>
          <a:solidFill>
            <a:schemeClr val="tx1"/>
          </a:solidFill>
        </p:spPr>
        <p:txBody>
          <a:bodyPr lIns="91440" tIns="91440" bIns="91440" anchor="ctr"/>
          <a:lstStyle>
            <a:lvl1pPr marL="0" indent="0">
              <a:buNone/>
              <a:defRPr sz="1400" b="1" baseline="0">
                <a:solidFill>
                  <a:schemeClr val="bg1"/>
                </a:solidFill>
              </a:defRPr>
            </a:lvl1pPr>
            <a:lvl2pPr marL="169862" indent="0">
              <a:buNone/>
              <a:defRPr sz="1400"/>
            </a:lvl2pPr>
            <a:lvl3pPr>
              <a:defRPr sz="1100"/>
            </a:lvl3pPr>
            <a:lvl4pPr>
              <a:defRPr sz="1100"/>
            </a:lvl4pPr>
            <a:lvl5pPr>
              <a:defRPr sz="1100"/>
            </a:lvl5pPr>
          </a:lstStyle>
          <a:p>
            <a:pPr lvl="0"/>
            <a:r>
              <a:rPr lang="en-US" dirty="0"/>
              <a:t>Click to add subtitle max two rows or remove. </a:t>
            </a:r>
          </a:p>
        </p:txBody>
      </p:sp>
      <p:sp>
        <p:nvSpPr>
          <p:cNvPr id="21" name="Text Placeholder 11"/>
          <p:cNvSpPr>
            <a:spLocks noGrp="1"/>
          </p:cNvSpPr>
          <p:nvPr>
            <p:ph type="body" sz="quarter" idx="15"/>
          </p:nvPr>
        </p:nvSpPr>
        <p:spPr>
          <a:xfrm>
            <a:off x="310897" y="5672139"/>
            <a:ext cx="8519160" cy="418782"/>
          </a:xfrm>
        </p:spPr>
        <p:txBody>
          <a:bodyPr tIns="0" bIns="0" anchor="b"/>
          <a:lstStyle>
            <a:lvl1pPr marL="0" indent="0">
              <a:lnSpc>
                <a:spcPct val="70000"/>
              </a:lnSpc>
              <a:spcBef>
                <a:spcPts val="0"/>
              </a:spcBef>
              <a:spcAft>
                <a:spcPts val="200"/>
              </a:spcAft>
              <a:buSzPct val="25000"/>
              <a:buFont typeface="Arial" panose="020B0604020202020204" pitchFamily="34" charset="0"/>
              <a:buChar char=" "/>
              <a:defRPr sz="900">
                <a:latin typeface="Arial Narrow" panose="020B0606020202030204" pitchFamily="34" charset="0"/>
              </a:defRPr>
            </a:lvl1pPr>
            <a:lvl2pPr marL="169863" indent="-112713">
              <a:lnSpc>
                <a:spcPct val="70000"/>
              </a:lnSpc>
              <a:spcBef>
                <a:spcPts val="0"/>
              </a:spcBef>
              <a:buFont typeface="Arial" panose="020B0604020202020204" pitchFamily="34" charset="0"/>
              <a:buChar char="•"/>
              <a:defRPr sz="900">
                <a:latin typeface="Arial Narrow" panose="020B0606020202030204" pitchFamily="34" charset="0"/>
              </a:defRPr>
            </a:lvl2pPr>
            <a:lvl3pPr marL="341312" indent="0">
              <a:buNone/>
              <a:defRPr/>
            </a:lvl3pPr>
          </a:lstStyle>
          <a:p>
            <a:pPr lvl="0"/>
            <a:r>
              <a:rPr lang="en-US" smtClean="0"/>
              <a:t>Edit Master text styles</a:t>
            </a:r>
          </a:p>
          <a:p>
            <a:pPr lvl="1"/>
            <a:r>
              <a:rPr lang="en-US" smtClean="0"/>
              <a:t>Second level</a:t>
            </a:r>
          </a:p>
        </p:txBody>
      </p:sp>
      <p:sp>
        <p:nvSpPr>
          <p:cNvPr id="22" name="Rectangle 21"/>
          <p:cNvSpPr/>
          <p:nvPr userDrawn="1"/>
        </p:nvSpPr>
        <p:spPr>
          <a:xfrm>
            <a:off x="9215268" y="-4042"/>
            <a:ext cx="1039685" cy="211396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3 Content</a:t>
            </a:r>
            <a:r>
              <a:rPr lang="en-US" sz="1000" b="1" baseline="0" dirty="0">
                <a:solidFill>
                  <a:schemeClr val="tx1"/>
                </a:solidFill>
              </a:rPr>
              <a:t> Areas</a:t>
            </a:r>
            <a:endParaRPr lang="en-US" sz="1000" b="1" dirty="0">
              <a:solidFill>
                <a:schemeClr val="tx1"/>
              </a:solidFill>
            </a:endParaRPr>
          </a:p>
          <a:p>
            <a:pPr algn="l"/>
            <a:r>
              <a:rPr lang="en-US" sz="1000" b="0" baseline="0" dirty="0">
                <a:solidFill>
                  <a:schemeClr val="tx1"/>
                </a:solidFill>
              </a:rPr>
              <a:t>Use the subtitle and placeholder as needed and remove or resize them within the grid of the slide. </a:t>
            </a:r>
          </a:p>
        </p:txBody>
      </p:sp>
      <p:pic>
        <p:nvPicPr>
          <p:cNvPr id="17" name="OneLayout"/>
          <p:cNvPicPr>
            <a:picLocks noChangeAspect="1"/>
          </p:cNvPicPr>
          <p:nvPr userDrawn="1"/>
        </p:nvPicPr>
        <p:blipFill>
          <a:blip r:embed="rId2"/>
          <a:stretch>
            <a:fillRect/>
          </a:stretch>
        </p:blipFill>
        <p:spPr>
          <a:xfrm>
            <a:off x="9218154" y="4601605"/>
            <a:ext cx="1042416" cy="781812"/>
          </a:xfrm>
          <a:prstGeom prst="rect">
            <a:avLst/>
          </a:prstGeom>
          <a:ln>
            <a:solidFill>
              <a:schemeClr val="bg1">
                <a:lumMod val="85000"/>
              </a:schemeClr>
            </a:solidFill>
          </a:ln>
        </p:spPr>
      </p:pic>
      <p:pic>
        <p:nvPicPr>
          <p:cNvPr id="18" name="ThreeLayouts"/>
          <p:cNvPicPr>
            <a:picLocks noChangeAspect="1"/>
          </p:cNvPicPr>
          <p:nvPr userDrawn="1"/>
        </p:nvPicPr>
        <p:blipFill>
          <a:blip r:embed="rId3"/>
          <a:stretch>
            <a:fillRect/>
          </a:stretch>
        </p:blipFill>
        <p:spPr>
          <a:xfrm>
            <a:off x="9221446" y="3767563"/>
            <a:ext cx="1042416" cy="781812"/>
          </a:xfrm>
          <a:prstGeom prst="rect">
            <a:avLst/>
          </a:prstGeom>
          <a:ln>
            <a:solidFill>
              <a:schemeClr val="bg1">
                <a:lumMod val="85000"/>
              </a:schemeClr>
            </a:solidFill>
          </a:ln>
        </p:spPr>
      </p:pic>
      <p:grpSp>
        <p:nvGrpSpPr>
          <p:cNvPr id="19" name="Group 18"/>
          <p:cNvGrpSpPr/>
          <p:nvPr userDrawn="1"/>
        </p:nvGrpSpPr>
        <p:grpSpPr>
          <a:xfrm>
            <a:off x="9215268" y="2212324"/>
            <a:ext cx="1039685" cy="1481802"/>
            <a:chOff x="9215268" y="3023356"/>
            <a:chExt cx="1039685" cy="1481802"/>
          </a:xfrm>
        </p:grpSpPr>
        <p:sp>
          <p:nvSpPr>
            <p:cNvPr id="20" name="Rectangle 19"/>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26" name="Rectangle 25"/>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23152866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E07FD7-1131-4C78-AA07-BFD2B6651F3B}" type="datetime1">
              <a:rPr lang="en-US" smtClean="0"/>
              <a:t>6/6/2018</a:t>
            </a:fld>
            <a:endParaRPr lang="en-US"/>
          </a:p>
        </p:txBody>
      </p:sp>
      <p:sp>
        <p:nvSpPr>
          <p:cNvPr id="4" name="Footer Placeholder 3"/>
          <p:cNvSpPr>
            <a:spLocks noGrp="1"/>
          </p:cNvSpPr>
          <p:nvPr>
            <p:ph type="ftr" sz="quarter" idx="11"/>
          </p:nvPr>
        </p:nvSpPr>
        <p:spPr/>
        <p:txBody>
          <a:bodyPr/>
          <a:lstStyle/>
          <a:p>
            <a:r>
              <a:rPr lang="en-US"/>
              <a:t>To change, turn on or off footer: Inset &gt; Header &amp; Footer &gt; Enter / change text &gt; Click Apply All. </a:t>
            </a:r>
          </a:p>
        </p:txBody>
      </p:sp>
      <p:sp>
        <p:nvSpPr>
          <p:cNvPr id="5" name="Slide Number Placeholder 4"/>
          <p:cNvSpPr>
            <a:spLocks noGrp="1"/>
          </p:cNvSpPr>
          <p:nvPr>
            <p:ph type="sldNum" sz="quarter" idx="12"/>
          </p:nvPr>
        </p:nvSpPr>
        <p:spPr/>
        <p:txBody>
          <a:bodyPr/>
          <a:lstStyle/>
          <a:p>
            <a:fld id="{5246FB18-5DF1-419A-B975-14AFDDD65B9F}" type="slidenum">
              <a:rPr lang="en-US" smtClean="0"/>
              <a:t>‹#›</a:t>
            </a:fld>
            <a:endParaRPr lang="en-US"/>
          </a:p>
        </p:txBody>
      </p:sp>
      <p:sp>
        <p:nvSpPr>
          <p:cNvPr id="7" name="Text Placeholder 11"/>
          <p:cNvSpPr>
            <a:spLocks noGrp="1"/>
          </p:cNvSpPr>
          <p:nvPr>
            <p:ph type="body" sz="quarter" idx="15"/>
          </p:nvPr>
        </p:nvSpPr>
        <p:spPr>
          <a:xfrm>
            <a:off x="310896" y="206376"/>
            <a:ext cx="8528309" cy="5884862"/>
          </a:xfrm>
        </p:spPr>
        <p:txBody>
          <a:bodyPr tIns="0" bIns="0" anchor="t">
            <a:normAutofit/>
          </a:bodyPr>
          <a:lstStyle>
            <a:lvl1pPr marL="0" indent="0">
              <a:lnSpc>
                <a:spcPct val="70000"/>
              </a:lnSpc>
              <a:spcBef>
                <a:spcPts val="0"/>
              </a:spcBef>
              <a:spcAft>
                <a:spcPts val="200"/>
              </a:spcAft>
              <a:buSzPct val="25000"/>
              <a:buFont typeface="Arial" panose="020B0604020202020204" pitchFamily="34" charset="0"/>
              <a:buChar char=" "/>
              <a:defRPr sz="1050">
                <a:latin typeface="Arial Narrow" panose="020B0606020202030204" pitchFamily="34" charset="0"/>
              </a:defRPr>
            </a:lvl1pPr>
            <a:lvl2pPr marL="169863" indent="-112713">
              <a:lnSpc>
                <a:spcPct val="70000"/>
              </a:lnSpc>
              <a:spcBef>
                <a:spcPts val="0"/>
              </a:spcBef>
              <a:buFont typeface="Arial" panose="020B0604020202020204" pitchFamily="34" charset="0"/>
              <a:buChar char="•"/>
              <a:defRPr sz="1050">
                <a:latin typeface="Arial Narrow" panose="020B0606020202030204" pitchFamily="34" charset="0"/>
              </a:defRPr>
            </a:lvl2pPr>
            <a:lvl3pPr marL="341312" indent="0">
              <a:buNone/>
              <a:defRPr/>
            </a:lvl3pPr>
          </a:lstStyle>
          <a:p>
            <a:pPr lvl="0"/>
            <a:r>
              <a:rPr lang="en-US" smtClean="0"/>
              <a:t>Edit Master text styles</a:t>
            </a:r>
          </a:p>
          <a:p>
            <a:pPr lvl="1"/>
            <a:r>
              <a:rPr lang="en-US" smtClean="0"/>
              <a:t>Second level</a:t>
            </a:r>
          </a:p>
        </p:txBody>
      </p:sp>
      <p:sp>
        <p:nvSpPr>
          <p:cNvPr id="9" name="Rectangle 8"/>
          <p:cNvSpPr/>
          <p:nvPr userDrawn="1"/>
        </p:nvSpPr>
        <p:spPr>
          <a:xfrm>
            <a:off x="9215268" y="-4042"/>
            <a:ext cx="1039685" cy="211485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Disclaimer</a:t>
            </a:r>
          </a:p>
          <a:p>
            <a:pPr algn="l"/>
            <a:r>
              <a:rPr lang="en-US" sz="1000" b="0" baseline="0" dirty="0">
                <a:solidFill>
                  <a:schemeClr val="tx1"/>
                </a:solidFill>
              </a:rPr>
              <a:t>Add disclaimer text to placeholder by copying the text and pasting it as “Keep Text Only” to keep formatting. </a:t>
            </a:r>
          </a:p>
        </p:txBody>
      </p:sp>
      <p:grpSp>
        <p:nvGrpSpPr>
          <p:cNvPr id="8" name="Group 7"/>
          <p:cNvGrpSpPr/>
          <p:nvPr userDrawn="1"/>
        </p:nvGrpSpPr>
        <p:grpSpPr>
          <a:xfrm>
            <a:off x="9215268" y="2212324"/>
            <a:ext cx="1039685" cy="1481802"/>
            <a:chOff x="9215268" y="3023356"/>
            <a:chExt cx="1039685" cy="1481802"/>
          </a:xfrm>
        </p:grpSpPr>
        <p:sp>
          <p:nvSpPr>
            <p:cNvPr id="11" name="Rectangle 10"/>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12" name="Rectangle 11"/>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18355966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a:xfrm>
            <a:off x="310896" y="1794414"/>
            <a:ext cx="8525440" cy="38777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ED8D94-A160-44DE-8090-888CB7E436BE}" type="datetime1">
              <a:rPr lang="en-US" smtClean="0"/>
              <a:t>6/6/2018</a:t>
            </a:fld>
            <a:endParaRPr lang="en-US"/>
          </a:p>
        </p:txBody>
      </p:sp>
      <p:sp>
        <p:nvSpPr>
          <p:cNvPr id="5" name="Footer Placeholder 4"/>
          <p:cNvSpPr>
            <a:spLocks noGrp="1"/>
          </p:cNvSpPr>
          <p:nvPr>
            <p:ph type="ftr" sz="quarter" idx="11"/>
          </p:nvPr>
        </p:nvSpPr>
        <p:spPr/>
        <p:txBody>
          <a:bodyPr/>
          <a:lstStyle/>
          <a:p>
            <a:r>
              <a:rPr lang="en-US"/>
              <a:t>To change, turn on or off footer: Inset &gt; Header &amp; Footer &gt; Enter / change text &gt; Click Apply All. </a:t>
            </a:r>
          </a:p>
        </p:txBody>
      </p:sp>
      <p:sp>
        <p:nvSpPr>
          <p:cNvPr id="6" name="Slide Number Placeholder 5"/>
          <p:cNvSpPr>
            <a:spLocks noGrp="1"/>
          </p:cNvSpPr>
          <p:nvPr>
            <p:ph type="sldNum" sz="quarter" idx="12"/>
          </p:nvPr>
        </p:nvSpPr>
        <p:spPr/>
        <p:txBody>
          <a:bodyPr/>
          <a:lstStyle/>
          <a:p>
            <a:fld id="{5246FB18-5DF1-419A-B975-14AFDDD65B9F}" type="slidenum">
              <a:rPr lang="en-US" smtClean="0"/>
              <a:t>‹#›</a:t>
            </a:fld>
            <a:endParaRPr lang="en-US"/>
          </a:p>
        </p:txBody>
      </p:sp>
      <p:sp>
        <p:nvSpPr>
          <p:cNvPr id="8" name="Text Placeholder 7"/>
          <p:cNvSpPr>
            <a:spLocks noGrp="1"/>
          </p:cNvSpPr>
          <p:nvPr>
            <p:ph type="body" sz="quarter" idx="13" hasCustomPrompt="1"/>
          </p:nvPr>
        </p:nvSpPr>
        <p:spPr>
          <a:xfrm>
            <a:off x="310896" y="1084263"/>
            <a:ext cx="8534400" cy="706437"/>
          </a:xfrm>
        </p:spPr>
        <p:txBody>
          <a:bodyPr/>
          <a:lstStyle>
            <a:lvl1pPr marL="0" indent="0">
              <a:buNone/>
              <a:defRPr b="0"/>
            </a:lvl1pPr>
            <a:lvl2pPr marL="169863" indent="0">
              <a:buNone/>
              <a:defRPr/>
            </a:lvl2pPr>
          </a:lstStyle>
          <a:p>
            <a:pPr lvl="0"/>
            <a:r>
              <a:rPr lang="en-US" dirty="0"/>
              <a:t>Click to add subtitle</a:t>
            </a:r>
          </a:p>
        </p:txBody>
      </p:sp>
      <p:sp>
        <p:nvSpPr>
          <p:cNvPr id="15" name="Text Placeholder 11"/>
          <p:cNvSpPr>
            <a:spLocks noGrp="1"/>
          </p:cNvSpPr>
          <p:nvPr>
            <p:ph type="body" sz="quarter" idx="15"/>
          </p:nvPr>
        </p:nvSpPr>
        <p:spPr>
          <a:xfrm>
            <a:off x="310897" y="5672139"/>
            <a:ext cx="8519160" cy="418782"/>
          </a:xfrm>
        </p:spPr>
        <p:txBody>
          <a:bodyPr tIns="0" bIns="0" anchor="b"/>
          <a:lstStyle>
            <a:lvl1pPr marL="0" indent="0">
              <a:lnSpc>
                <a:spcPct val="70000"/>
              </a:lnSpc>
              <a:spcBef>
                <a:spcPts val="0"/>
              </a:spcBef>
              <a:spcAft>
                <a:spcPts val="200"/>
              </a:spcAft>
              <a:buSzPct val="25000"/>
              <a:buFont typeface="Arial" panose="020B0604020202020204" pitchFamily="34" charset="0"/>
              <a:buChar char=" "/>
              <a:defRPr sz="900">
                <a:latin typeface="Arial Narrow" panose="020B0606020202030204" pitchFamily="34" charset="0"/>
              </a:defRPr>
            </a:lvl1pPr>
            <a:lvl2pPr marL="169863" indent="-112713">
              <a:lnSpc>
                <a:spcPct val="70000"/>
              </a:lnSpc>
              <a:spcBef>
                <a:spcPts val="0"/>
              </a:spcBef>
              <a:buFont typeface="Arial" panose="020B0604020202020204" pitchFamily="34" charset="0"/>
              <a:buChar char="•"/>
              <a:defRPr sz="900">
                <a:latin typeface="Arial Narrow" panose="020B0606020202030204" pitchFamily="34" charset="0"/>
              </a:defRPr>
            </a:lvl2pPr>
            <a:lvl3pPr marL="341312" indent="0">
              <a:buNone/>
              <a:defRPr/>
            </a:lvl3pPr>
          </a:lstStyle>
          <a:p>
            <a:pPr lvl="0"/>
            <a:r>
              <a:rPr lang="en-US" smtClean="0"/>
              <a:t>Edit Master text styles</a:t>
            </a:r>
          </a:p>
          <a:p>
            <a:pPr lvl="1"/>
            <a:r>
              <a:rPr lang="en-US" smtClean="0"/>
              <a:t>Second level</a:t>
            </a:r>
          </a:p>
        </p:txBody>
      </p:sp>
      <p:sp>
        <p:nvSpPr>
          <p:cNvPr id="16" name="Rectangle 15"/>
          <p:cNvSpPr/>
          <p:nvPr userDrawn="1"/>
        </p:nvSpPr>
        <p:spPr>
          <a:xfrm>
            <a:off x="9215268" y="-4043"/>
            <a:ext cx="1039685" cy="313517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Content </a:t>
            </a:r>
          </a:p>
          <a:p>
            <a:pPr algn="l"/>
            <a:r>
              <a:rPr lang="en-US" sz="1000" b="0" baseline="0" dirty="0">
                <a:solidFill>
                  <a:schemeClr val="tx1"/>
                </a:solidFill>
              </a:rPr>
              <a:t>Level 1 has a bullet turned on – you can turn bullets off by marking the Level 1 text and unclick the bullet icon on the Home Tab. </a:t>
            </a:r>
          </a:p>
          <a:p>
            <a:pPr algn="l"/>
            <a:endParaRPr lang="en-US" sz="1000" b="0" baseline="0" dirty="0">
              <a:solidFill>
                <a:schemeClr val="tx1"/>
              </a:solidFill>
            </a:endParaRPr>
          </a:p>
          <a:p>
            <a:pPr algn="l"/>
            <a:endParaRPr lang="en-US" sz="1000" b="0" baseline="0" dirty="0">
              <a:solidFill>
                <a:schemeClr val="tx1"/>
              </a:solidFill>
            </a:endParaRPr>
          </a:p>
          <a:p>
            <a:pPr algn="l"/>
            <a:r>
              <a:rPr lang="en-US" sz="1000" b="0" baseline="0" dirty="0">
                <a:solidFill>
                  <a:schemeClr val="tx1"/>
                </a:solidFill>
              </a:rPr>
              <a:t>To get to the next bullet level, use “Increase List level” on the Home Tab. </a:t>
            </a:r>
          </a:p>
        </p:txBody>
      </p:sp>
      <p:pic>
        <p:nvPicPr>
          <p:cNvPr id="17" name="bullets"/>
          <p:cNvPicPr>
            <a:picLocks noChangeAspect="1"/>
          </p:cNvPicPr>
          <p:nvPr userDrawn="1"/>
        </p:nvPicPr>
        <p:blipFill rotWithShape="1">
          <a:blip r:embed="rId2"/>
          <a:srcRect l="3717" t="5566" r="8072" b="8645"/>
          <a:stretch/>
        </p:blipFill>
        <p:spPr>
          <a:xfrm>
            <a:off x="9277715" y="1604299"/>
            <a:ext cx="295776" cy="241890"/>
          </a:xfrm>
          <a:prstGeom prst="rect">
            <a:avLst/>
          </a:prstGeom>
          <a:ln>
            <a:noFill/>
          </a:ln>
        </p:spPr>
      </p:pic>
      <p:pic>
        <p:nvPicPr>
          <p:cNvPr id="18" name="increase list level"/>
          <p:cNvPicPr>
            <a:picLocks noChangeAspect="1"/>
          </p:cNvPicPr>
          <p:nvPr userDrawn="1"/>
        </p:nvPicPr>
        <p:blipFill rotWithShape="1">
          <a:blip r:embed="rId3"/>
          <a:srcRect l="3946" t="825" r="7728" b="5818"/>
          <a:stretch/>
        </p:blipFill>
        <p:spPr>
          <a:xfrm>
            <a:off x="9276091" y="2689032"/>
            <a:ext cx="417328" cy="241890"/>
          </a:xfrm>
          <a:prstGeom prst="rect">
            <a:avLst/>
          </a:prstGeom>
        </p:spPr>
      </p:pic>
      <p:grpSp>
        <p:nvGrpSpPr>
          <p:cNvPr id="13" name="Group 12"/>
          <p:cNvGrpSpPr/>
          <p:nvPr userDrawn="1"/>
        </p:nvGrpSpPr>
        <p:grpSpPr>
          <a:xfrm>
            <a:off x="9215268" y="3230090"/>
            <a:ext cx="1039685" cy="1481802"/>
            <a:chOff x="9215268" y="3023356"/>
            <a:chExt cx="1039685" cy="1481802"/>
          </a:xfrm>
        </p:grpSpPr>
        <p:sp>
          <p:nvSpPr>
            <p:cNvPr id="14" name="Rectangle 13"/>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20" name="Rectangle 19"/>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9545906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2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10896" y="1798730"/>
            <a:ext cx="4118542" cy="3873409"/>
          </a:xfrm>
        </p:spPr>
        <p:txBody>
          <a:bodyPr>
            <a:norm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4404" y="1798730"/>
            <a:ext cx="4118542" cy="3873409"/>
          </a:xfrm>
        </p:spPr>
        <p:txBody>
          <a:bodyPr>
            <a:normAutofit/>
          </a:bodyPr>
          <a:lstStyle>
            <a:lvl1pPr>
              <a:defRPr sz="2000"/>
            </a:lvl1pPr>
            <a:lvl2pPr>
              <a:defRPr sz="1800"/>
            </a:lvl2pPr>
            <a:lvl3pPr>
              <a:defRPr sz="1600"/>
            </a:lvl3pPr>
            <a:lvl4pPr>
              <a:defRPr sz="1400"/>
            </a:lvl4pPr>
            <a:lvl5pPr>
              <a:defRPr sz="14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9E24603-9CD7-4F54-A61D-FE9D031958EA}" type="datetime1">
              <a:rPr lang="en-US" smtClean="0"/>
              <a:t>6/6/2018</a:t>
            </a:fld>
            <a:endParaRPr lang="en-US"/>
          </a:p>
        </p:txBody>
      </p:sp>
      <p:sp>
        <p:nvSpPr>
          <p:cNvPr id="6" name="Footer Placeholder 5"/>
          <p:cNvSpPr>
            <a:spLocks noGrp="1"/>
          </p:cNvSpPr>
          <p:nvPr>
            <p:ph type="ftr" sz="quarter" idx="11"/>
          </p:nvPr>
        </p:nvSpPr>
        <p:spPr/>
        <p:txBody>
          <a:bodyPr/>
          <a:lstStyle/>
          <a:p>
            <a:r>
              <a:rPr lang="en-US"/>
              <a:t>To change, turn on or off footer: Inset &gt; Header &amp; Footer &gt; Enter / change text &gt; Click Apply All. </a:t>
            </a:r>
          </a:p>
        </p:txBody>
      </p:sp>
      <p:sp>
        <p:nvSpPr>
          <p:cNvPr id="7" name="Slide Number Placeholder 6"/>
          <p:cNvSpPr>
            <a:spLocks noGrp="1"/>
          </p:cNvSpPr>
          <p:nvPr>
            <p:ph type="sldNum" sz="quarter" idx="12"/>
          </p:nvPr>
        </p:nvSpPr>
        <p:spPr/>
        <p:txBody>
          <a:bodyPr/>
          <a:lstStyle/>
          <a:p>
            <a:fld id="{5246FB18-5DF1-419A-B975-14AFDDD65B9F}" type="slidenum">
              <a:rPr lang="en-US" smtClean="0"/>
              <a:t>‹#›</a:t>
            </a:fld>
            <a:endParaRPr lang="en-US"/>
          </a:p>
        </p:txBody>
      </p:sp>
      <p:sp>
        <p:nvSpPr>
          <p:cNvPr id="8" name="Text Placeholder 7"/>
          <p:cNvSpPr>
            <a:spLocks noGrp="1"/>
          </p:cNvSpPr>
          <p:nvPr>
            <p:ph type="body" sz="quarter" idx="13" hasCustomPrompt="1"/>
          </p:nvPr>
        </p:nvSpPr>
        <p:spPr>
          <a:xfrm>
            <a:off x="310896" y="1084263"/>
            <a:ext cx="8534400" cy="706437"/>
          </a:xfrm>
        </p:spPr>
        <p:txBody>
          <a:bodyPr/>
          <a:lstStyle>
            <a:lvl1pPr marL="0" indent="0">
              <a:buNone/>
              <a:defRPr b="0"/>
            </a:lvl1pPr>
            <a:lvl2pPr marL="169863" indent="0">
              <a:buNone/>
              <a:defRPr/>
            </a:lvl2pPr>
          </a:lstStyle>
          <a:p>
            <a:pPr lvl="0"/>
            <a:r>
              <a:rPr lang="en-US" dirty="0"/>
              <a:t>Click to add subtitle</a:t>
            </a:r>
          </a:p>
        </p:txBody>
      </p:sp>
      <p:sp>
        <p:nvSpPr>
          <p:cNvPr id="15" name="Text Placeholder 11"/>
          <p:cNvSpPr>
            <a:spLocks noGrp="1"/>
          </p:cNvSpPr>
          <p:nvPr>
            <p:ph type="body" sz="quarter" idx="15"/>
          </p:nvPr>
        </p:nvSpPr>
        <p:spPr>
          <a:xfrm>
            <a:off x="310897" y="5672139"/>
            <a:ext cx="8519160" cy="418782"/>
          </a:xfrm>
        </p:spPr>
        <p:txBody>
          <a:bodyPr tIns="0" bIns="0" anchor="b"/>
          <a:lstStyle>
            <a:lvl1pPr marL="0" indent="0">
              <a:lnSpc>
                <a:spcPct val="70000"/>
              </a:lnSpc>
              <a:spcBef>
                <a:spcPts val="0"/>
              </a:spcBef>
              <a:spcAft>
                <a:spcPts val="200"/>
              </a:spcAft>
              <a:buSzPct val="25000"/>
              <a:buFont typeface="Arial" panose="020B0604020202020204" pitchFamily="34" charset="0"/>
              <a:buChar char=" "/>
              <a:defRPr sz="900">
                <a:latin typeface="Arial Narrow" panose="020B0606020202030204" pitchFamily="34" charset="0"/>
              </a:defRPr>
            </a:lvl1pPr>
            <a:lvl2pPr marL="169863" indent="-112713">
              <a:lnSpc>
                <a:spcPct val="70000"/>
              </a:lnSpc>
              <a:spcBef>
                <a:spcPts val="0"/>
              </a:spcBef>
              <a:buFont typeface="Arial" panose="020B0604020202020204" pitchFamily="34" charset="0"/>
              <a:buChar char="•"/>
              <a:defRPr sz="900">
                <a:latin typeface="Arial Narrow" panose="020B0606020202030204" pitchFamily="34" charset="0"/>
              </a:defRPr>
            </a:lvl2pPr>
            <a:lvl3pPr marL="341312" indent="0">
              <a:buNone/>
              <a:defRPr/>
            </a:lvl3pPr>
          </a:lstStyle>
          <a:p>
            <a:pPr lvl="0"/>
            <a:r>
              <a:rPr lang="en-US" smtClean="0"/>
              <a:t>Edit Master text styles</a:t>
            </a:r>
          </a:p>
          <a:p>
            <a:pPr lvl="1"/>
            <a:r>
              <a:rPr lang="en-US" smtClean="0"/>
              <a:t>Second level</a:t>
            </a:r>
          </a:p>
        </p:txBody>
      </p:sp>
      <p:sp>
        <p:nvSpPr>
          <p:cNvPr id="16" name="Rectangle 15"/>
          <p:cNvSpPr/>
          <p:nvPr userDrawn="1"/>
        </p:nvSpPr>
        <p:spPr>
          <a:xfrm>
            <a:off x="9215268" y="-4042"/>
            <a:ext cx="1039685" cy="31351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Content – 2 columns </a:t>
            </a:r>
          </a:p>
          <a:p>
            <a:pPr algn="l"/>
            <a:r>
              <a:rPr lang="en-US" sz="1000" b="0" baseline="0" dirty="0">
                <a:solidFill>
                  <a:schemeClr val="tx1"/>
                </a:solidFill>
              </a:rPr>
              <a:t>Level 1 has a bullet turned on – you can turn bullets off by marking the Level 1 text and unclick the bullet icon on the Home Tab. </a:t>
            </a:r>
          </a:p>
          <a:p>
            <a:pPr algn="l"/>
            <a:endParaRPr lang="en-US" sz="1000" b="0" baseline="0" dirty="0">
              <a:solidFill>
                <a:schemeClr val="tx1"/>
              </a:solidFill>
            </a:endParaRPr>
          </a:p>
          <a:p>
            <a:pPr algn="l"/>
            <a:endParaRPr lang="en-US" sz="1000" b="0" baseline="0" dirty="0">
              <a:solidFill>
                <a:schemeClr val="tx1"/>
              </a:solidFill>
            </a:endParaRPr>
          </a:p>
          <a:p>
            <a:pPr algn="l"/>
            <a:r>
              <a:rPr lang="en-US" sz="1000" b="0" baseline="0" dirty="0">
                <a:solidFill>
                  <a:schemeClr val="tx1"/>
                </a:solidFill>
              </a:rPr>
              <a:t>To get to the next bullet level, use “Increase List level” on the Home Tab. </a:t>
            </a:r>
          </a:p>
        </p:txBody>
      </p:sp>
      <p:pic>
        <p:nvPicPr>
          <p:cNvPr id="17" name="bullets"/>
          <p:cNvPicPr>
            <a:picLocks noChangeAspect="1"/>
          </p:cNvPicPr>
          <p:nvPr userDrawn="1"/>
        </p:nvPicPr>
        <p:blipFill rotWithShape="1">
          <a:blip r:embed="rId2"/>
          <a:srcRect l="3717" t="5566" r="8072" b="8645"/>
          <a:stretch/>
        </p:blipFill>
        <p:spPr>
          <a:xfrm>
            <a:off x="9277715" y="1750216"/>
            <a:ext cx="295776" cy="241890"/>
          </a:xfrm>
          <a:prstGeom prst="rect">
            <a:avLst/>
          </a:prstGeom>
          <a:ln>
            <a:noFill/>
          </a:ln>
        </p:spPr>
      </p:pic>
      <p:pic>
        <p:nvPicPr>
          <p:cNvPr id="18" name="increase list level"/>
          <p:cNvPicPr>
            <a:picLocks noChangeAspect="1"/>
          </p:cNvPicPr>
          <p:nvPr userDrawn="1"/>
        </p:nvPicPr>
        <p:blipFill rotWithShape="1">
          <a:blip r:embed="rId3"/>
          <a:srcRect l="3946" t="825" r="7728" b="5818"/>
          <a:stretch/>
        </p:blipFill>
        <p:spPr>
          <a:xfrm>
            <a:off x="9276091" y="2834949"/>
            <a:ext cx="417328" cy="241890"/>
          </a:xfrm>
          <a:prstGeom prst="rect">
            <a:avLst/>
          </a:prstGeom>
        </p:spPr>
      </p:pic>
      <p:grpSp>
        <p:nvGrpSpPr>
          <p:cNvPr id="14" name="Group 13"/>
          <p:cNvGrpSpPr/>
          <p:nvPr userDrawn="1"/>
        </p:nvGrpSpPr>
        <p:grpSpPr>
          <a:xfrm>
            <a:off x="9215268" y="3230090"/>
            <a:ext cx="1039685" cy="1481802"/>
            <a:chOff x="9215268" y="3023356"/>
            <a:chExt cx="1039685" cy="1481802"/>
          </a:xfrm>
        </p:grpSpPr>
        <p:sp>
          <p:nvSpPr>
            <p:cNvPr id="20" name="Rectangle 19"/>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21" name="Rectangle 20"/>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20796678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CC10583-F0BA-4251-9E4E-EBB241DBAC0F}" type="datetime1">
              <a:rPr lang="en-US" smtClean="0"/>
              <a:t>6/6/2018</a:t>
            </a:fld>
            <a:endParaRPr lang="en-US"/>
          </a:p>
        </p:txBody>
      </p:sp>
      <p:sp>
        <p:nvSpPr>
          <p:cNvPr id="4" name="Footer Placeholder 3"/>
          <p:cNvSpPr>
            <a:spLocks noGrp="1"/>
          </p:cNvSpPr>
          <p:nvPr>
            <p:ph type="ftr" sz="quarter" idx="11"/>
          </p:nvPr>
        </p:nvSpPr>
        <p:spPr/>
        <p:txBody>
          <a:bodyPr/>
          <a:lstStyle/>
          <a:p>
            <a:r>
              <a:rPr lang="en-US"/>
              <a:t>To change, turn on or off footer: Inset &gt; Header &amp; Footer &gt; Enter / change text &gt; Click Apply All. </a:t>
            </a:r>
          </a:p>
        </p:txBody>
      </p:sp>
      <p:sp>
        <p:nvSpPr>
          <p:cNvPr id="5" name="Slide Number Placeholder 4"/>
          <p:cNvSpPr>
            <a:spLocks noGrp="1"/>
          </p:cNvSpPr>
          <p:nvPr>
            <p:ph type="sldNum" sz="quarter" idx="12"/>
          </p:nvPr>
        </p:nvSpPr>
        <p:spPr/>
        <p:txBody>
          <a:bodyPr/>
          <a:lstStyle/>
          <a:p>
            <a:fld id="{5246FB18-5DF1-419A-B975-14AFDDD65B9F}" type="slidenum">
              <a:rPr lang="en-US" smtClean="0"/>
              <a:t>‹#›</a:t>
            </a:fld>
            <a:endParaRPr lang="en-US"/>
          </a:p>
        </p:txBody>
      </p:sp>
      <p:sp>
        <p:nvSpPr>
          <p:cNvPr id="6" name="Text Placeholder 7"/>
          <p:cNvSpPr>
            <a:spLocks noGrp="1"/>
          </p:cNvSpPr>
          <p:nvPr>
            <p:ph type="body" sz="quarter" idx="13" hasCustomPrompt="1"/>
          </p:nvPr>
        </p:nvSpPr>
        <p:spPr>
          <a:xfrm>
            <a:off x="310896" y="1084263"/>
            <a:ext cx="8534400" cy="706437"/>
          </a:xfrm>
        </p:spPr>
        <p:txBody>
          <a:bodyPr/>
          <a:lstStyle>
            <a:lvl1pPr marL="0" indent="0">
              <a:buNone/>
              <a:defRPr b="0"/>
            </a:lvl1pPr>
            <a:lvl2pPr marL="169863" indent="0">
              <a:buNone/>
              <a:defRPr/>
            </a:lvl2pPr>
          </a:lstStyle>
          <a:p>
            <a:pPr lvl="0"/>
            <a:r>
              <a:rPr lang="en-US" dirty="0"/>
              <a:t>Click to add subtitle</a:t>
            </a:r>
          </a:p>
        </p:txBody>
      </p:sp>
      <p:sp>
        <p:nvSpPr>
          <p:cNvPr id="11" name="Text Placeholder 11"/>
          <p:cNvSpPr>
            <a:spLocks noGrp="1"/>
          </p:cNvSpPr>
          <p:nvPr>
            <p:ph type="body" sz="quarter" idx="15"/>
          </p:nvPr>
        </p:nvSpPr>
        <p:spPr>
          <a:xfrm>
            <a:off x="310897" y="5672139"/>
            <a:ext cx="8519160" cy="418782"/>
          </a:xfrm>
        </p:spPr>
        <p:txBody>
          <a:bodyPr tIns="0" bIns="0" anchor="b"/>
          <a:lstStyle>
            <a:lvl1pPr marL="0" indent="0">
              <a:lnSpc>
                <a:spcPct val="70000"/>
              </a:lnSpc>
              <a:spcBef>
                <a:spcPts val="0"/>
              </a:spcBef>
              <a:spcAft>
                <a:spcPts val="200"/>
              </a:spcAft>
              <a:buSzPct val="25000"/>
              <a:buFont typeface="Arial" panose="020B0604020202020204" pitchFamily="34" charset="0"/>
              <a:buChar char=" "/>
              <a:defRPr sz="900">
                <a:latin typeface="Arial Narrow" panose="020B0606020202030204" pitchFamily="34" charset="0"/>
              </a:defRPr>
            </a:lvl1pPr>
            <a:lvl2pPr marL="169863" indent="-112713">
              <a:lnSpc>
                <a:spcPct val="70000"/>
              </a:lnSpc>
              <a:spcBef>
                <a:spcPts val="0"/>
              </a:spcBef>
              <a:buFont typeface="Arial" panose="020B0604020202020204" pitchFamily="34" charset="0"/>
              <a:buChar char="•"/>
              <a:defRPr sz="900">
                <a:latin typeface="Arial Narrow" panose="020B0606020202030204" pitchFamily="34" charset="0"/>
              </a:defRPr>
            </a:lvl2pPr>
            <a:lvl3pPr marL="341312" indent="0">
              <a:buNone/>
              <a:defRPr/>
            </a:lvl3pPr>
          </a:lstStyle>
          <a:p>
            <a:pPr lvl="0"/>
            <a:r>
              <a:rPr lang="en-US" smtClean="0"/>
              <a:t>Edit Master text styles</a:t>
            </a:r>
          </a:p>
          <a:p>
            <a:pPr lvl="1"/>
            <a:r>
              <a:rPr lang="en-US" smtClean="0"/>
              <a:t>Second level</a:t>
            </a:r>
          </a:p>
        </p:txBody>
      </p:sp>
      <p:sp>
        <p:nvSpPr>
          <p:cNvPr id="14" name="Rectangle 13"/>
          <p:cNvSpPr/>
          <p:nvPr userDrawn="1"/>
        </p:nvSpPr>
        <p:spPr>
          <a:xfrm>
            <a:off x="9215268" y="-4043"/>
            <a:ext cx="1039685" cy="211396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Title Only</a:t>
            </a:r>
          </a:p>
          <a:p>
            <a:pPr algn="l"/>
            <a:r>
              <a:rPr lang="en-US" sz="1000" b="0" baseline="0" dirty="0">
                <a:solidFill>
                  <a:schemeClr val="tx1"/>
                </a:solidFill>
              </a:rPr>
              <a:t>Use to create freehand content within the grid. </a:t>
            </a:r>
          </a:p>
        </p:txBody>
      </p:sp>
      <p:grpSp>
        <p:nvGrpSpPr>
          <p:cNvPr id="10" name="Group 9"/>
          <p:cNvGrpSpPr/>
          <p:nvPr userDrawn="1"/>
        </p:nvGrpSpPr>
        <p:grpSpPr>
          <a:xfrm>
            <a:off x="9215268" y="2212324"/>
            <a:ext cx="1039685" cy="1481802"/>
            <a:chOff x="9215268" y="3023356"/>
            <a:chExt cx="1039685" cy="1481802"/>
          </a:xfrm>
        </p:grpSpPr>
        <p:sp>
          <p:nvSpPr>
            <p:cNvPr id="12" name="Rectangle 11"/>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13" name="Rectangle 12"/>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16800767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FA00AA-9345-4499-9D30-4AD28FB08DB4}" type="datetime1">
              <a:rPr lang="en-US" smtClean="0"/>
              <a:t>6/6/2018</a:t>
            </a:fld>
            <a:endParaRPr lang="en-US"/>
          </a:p>
        </p:txBody>
      </p:sp>
      <p:sp>
        <p:nvSpPr>
          <p:cNvPr id="3" name="Footer Placeholder 2"/>
          <p:cNvSpPr>
            <a:spLocks noGrp="1"/>
          </p:cNvSpPr>
          <p:nvPr>
            <p:ph type="ftr" sz="quarter" idx="11"/>
          </p:nvPr>
        </p:nvSpPr>
        <p:spPr/>
        <p:txBody>
          <a:bodyPr/>
          <a:lstStyle/>
          <a:p>
            <a:r>
              <a:rPr lang="en-US"/>
              <a:t>To change, turn on or off footer: Inset &gt; Header &amp; Footer &gt; Enter / change text &gt; Click Apply All. </a:t>
            </a:r>
          </a:p>
        </p:txBody>
      </p:sp>
      <p:sp>
        <p:nvSpPr>
          <p:cNvPr id="4" name="Slide Number Placeholder 3"/>
          <p:cNvSpPr>
            <a:spLocks noGrp="1"/>
          </p:cNvSpPr>
          <p:nvPr>
            <p:ph type="sldNum" sz="quarter" idx="12"/>
          </p:nvPr>
        </p:nvSpPr>
        <p:spPr/>
        <p:txBody>
          <a:bodyPr/>
          <a:lstStyle/>
          <a:p>
            <a:fld id="{5246FB18-5DF1-419A-B975-14AFDDD65B9F}" type="slidenum">
              <a:rPr lang="en-US" smtClean="0"/>
              <a:t>‹#›</a:t>
            </a:fld>
            <a:endParaRPr lang="en-US"/>
          </a:p>
        </p:txBody>
      </p:sp>
      <p:sp>
        <p:nvSpPr>
          <p:cNvPr id="9" name="Text Placeholder 11"/>
          <p:cNvSpPr>
            <a:spLocks noGrp="1"/>
          </p:cNvSpPr>
          <p:nvPr>
            <p:ph type="body" sz="quarter" idx="15"/>
          </p:nvPr>
        </p:nvSpPr>
        <p:spPr>
          <a:xfrm>
            <a:off x="310897" y="5672139"/>
            <a:ext cx="8519160" cy="418782"/>
          </a:xfrm>
        </p:spPr>
        <p:txBody>
          <a:bodyPr tIns="0" bIns="0" anchor="b"/>
          <a:lstStyle>
            <a:lvl1pPr marL="0" indent="0">
              <a:lnSpc>
                <a:spcPct val="70000"/>
              </a:lnSpc>
              <a:spcBef>
                <a:spcPts val="0"/>
              </a:spcBef>
              <a:spcAft>
                <a:spcPts val="200"/>
              </a:spcAft>
              <a:buSzPct val="25000"/>
              <a:buFont typeface="Arial" panose="020B0604020202020204" pitchFamily="34" charset="0"/>
              <a:buChar char=" "/>
              <a:defRPr sz="900">
                <a:latin typeface="Arial Narrow" panose="020B0606020202030204" pitchFamily="34" charset="0"/>
              </a:defRPr>
            </a:lvl1pPr>
            <a:lvl2pPr marL="169863" indent="-112713">
              <a:lnSpc>
                <a:spcPct val="70000"/>
              </a:lnSpc>
              <a:spcBef>
                <a:spcPts val="0"/>
              </a:spcBef>
              <a:buFont typeface="Arial" panose="020B0604020202020204" pitchFamily="34" charset="0"/>
              <a:buChar char="•"/>
              <a:defRPr sz="900">
                <a:latin typeface="Arial Narrow" panose="020B0606020202030204" pitchFamily="34" charset="0"/>
              </a:defRPr>
            </a:lvl2pPr>
            <a:lvl3pPr marL="341312" indent="0">
              <a:buNone/>
              <a:defRPr/>
            </a:lvl3pPr>
          </a:lstStyle>
          <a:p>
            <a:pPr lvl="0"/>
            <a:r>
              <a:rPr lang="en-US" smtClean="0"/>
              <a:t>Edit Master text styles</a:t>
            </a:r>
          </a:p>
          <a:p>
            <a:pPr lvl="1"/>
            <a:r>
              <a:rPr lang="en-US" smtClean="0"/>
              <a:t>Second level</a:t>
            </a:r>
          </a:p>
        </p:txBody>
      </p:sp>
      <p:sp>
        <p:nvSpPr>
          <p:cNvPr id="12" name="Rectangle 11"/>
          <p:cNvSpPr/>
          <p:nvPr userDrawn="1"/>
        </p:nvSpPr>
        <p:spPr>
          <a:xfrm>
            <a:off x="9215268" y="-4043"/>
            <a:ext cx="1039685" cy="211396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Blank</a:t>
            </a:r>
          </a:p>
          <a:p>
            <a:pPr algn="l"/>
            <a:r>
              <a:rPr lang="en-US" sz="1000" b="0" baseline="0" dirty="0">
                <a:solidFill>
                  <a:schemeClr val="tx1"/>
                </a:solidFill>
              </a:rPr>
              <a:t>A blank slide layout with no headline, subtitle or content placeholders. </a:t>
            </a:r>
          </a:p>
        </p:txBody>
      </p:sp>
      <p:sp>
        <p:nvSpPr>
          <p:cNvPr id="13" name="Rectangle 12"/>
          <p:cNvSpPr/>
          <p:nvPr userDrawn="1"/>
        </p:nvSpPr>
        <p:spPr>
          <a:xfrm>
            <a:off x="9215268" y="2207645"/>
            <a:ext cx="1039685" cy="87519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for shapes or charts.</a:t>
            </a:r>
          </a:p>
        </p:txBody>
      </p:sp>
    </p:spTree>
    <p:extLst>
      <p:ext uri="{BB962C8B-B14F-4D97-AF65-F5344CB8AC3E}">
        <p14:creationId xmlns:p14="http://schemas.microsoft.com/office/powerpoint/2010/main" val="1849910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ver white Slim imag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896" y="164234"/>
            <a:ext cx="5029200" cy="1568639"/>
          </a:xfrm>
        </p:spPr>
        <p:txBody>
          <a:bodyPr tIns="0" anchor="t">
            <a:normAutofit/>
          </a:bodyPr>
          <a:lstStyle>
            <a:lvl1pPr algn="l">
              <a:defRPr sz="3600" b="1" baseline="0"/>
            </a:lvl1pPr>
          </a:lstStyle>
          <a:p>
            <a:r>
              <a:rPr lang="en-US" dirty="0"/>
              <a:t>Click to insert Presentation Title </a:t>
            </a:r>
          </a:p>
        </p:txBody>
      </p:sp>
      <p:sp>
        <p:nvSpPr>
          <p:cNvPr id="3" name="Subtitle 2"/>
          <p:cNvSpPr>
            <a:spLocks noGrp="1"/>
          </p:cNvSpPr>
          <p:nvPr>
            <p:ph type="subTitle" idx="1" hasCustomPrompt="1"/>
          </p:nvPr>
        </p:nvSpPr>
        <p:spPr>
          <a:xfrm>
            <a:off x="310896" y="1751715"/>
            <a:ext cx="5029200" cy="579110"/>
          </a:xfrm>
        </p:spPr>
        <p:txBody>
          <a:bodyPr>
            <a:normAutofit/>
          </a:bodyPr>
          <a:lstStyle>
            <a:lvl1pPr marL="0" indent="0" algn="l">
              <a:spcBef>
                <a:spcPts val="0"/>
              </a:spcBef>
              <a:buNone/>
              <a:defRPr sz="1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insert subtitle</a:t>
            </a:r>
          </a:p>
        </p:txBody>
      </p:sp>
      <p:sp>
        <p:nvSpPr>
          <p:cNvPr id="7" name="Text Placeholder 5"/>
          <p:cNvSpPr>
            <a:spLocks noGrp="1"/>
          </p:cNvSpPr>
          <p:nvPr>
            <p:ph type="body" sz="quarter" idx="11" hasCustomPrompt="1"/>
          </p:nvPr>
        </p:nvSpPr>
        <p:spPr>
          <a:xfrm>
            <a:off x="6463552" y="1111722"/>
            <a:ext cx="2377440" cy="259884"/>
          </a:xfrm>
        </p:spPr>
        <p:txBody>
          <a:bodyPr>
            <a:noAutofit/>
          </a:bodyPr>
          <a:lstStyle>
            <a:lvl1pPr marL="0" indent="0">
              <a:buNone/>
              <a:defRPr sz="1050" b="0"/>
            </a:lvl1pPr>
          </a:lstStyle>
          <a:p>
            <a:pPr lvl="0"/>
            <a:r>
              <a:rPr lang="en-US" dirty="0"/>
              <a:t>Click to insert date</a:t>
            </a:r>
          </a:p>
        </p:txBody>
      </p:sp>
      <p:sp>
        <p:nvSpPr>
          <p:cNvPr id="5" name="Picture Placeholder 4"/>
          <p:cNvSpPr>
            <a:spLocks noGrp="1"/>
          </p:cNvSpPr>
          <p:nvPr>
            <p:ph type="pic" sz="quarter" idx="13" hasCustomPrompt="1"/>
          </p:nvPr>
        </p:nvSpPr>
        <p:spPr>
          <a:xfrm>
            <a:off x="310896" y="2423160"/>
            <a:ext cx="8534400" cy="2542032"/>
          </a:xfrm>
        </p:spPr>
        <p:txBody>
          <a:bodyPr anchor="ctr"/>
          <a:lstStyle>
            <a:lvl1pPr marL="0" indent="0" algn="ctr">
              <a:buNone/>
              <a:defRPr/>
            </a:lvl1pPr>
          </a:lstStyle>
          <a:p>
            <a:r>
              <a:rPr lang="en-US" dirty="0"/>
              <a:t>Click to insert cover image</a:t>
            </a:r>
          </a:p>
        </p:txBody>
      </p:sp>
      <p:sp>
        <p:nvSpPr>
          <p:cNvPr id="12" name="Text Placeholder 5"/>
          <p:cNvSpPr>
            <a:spLocks noGrp="1"/>
          </p:cNvSpPr>
          <p:nvPr>
            <p:ph type="body" sz="quarter" idx="10" hasCustomPrompt="1"/>
          </p:nvPr>
        </p:nvSpPr>
        <p:spPr>
          <a:xfrm>
            <a:off x="6463553" y="152584"/>
            <a:ext cx="2377440" cy="896287"/>
          </a:xfrm>
        </p:spPr>
        <p:txBody>
          <a:bodyPr>
            <a:noAutofit/>
          </a:bodyPr>
          <a:lstStyle>
            <a:lvl1pPr marL="0" indent="0">
              <a:spcBef>
                <a:spcPts val="300"/>
              </a:spcBef>
              <a:spcAft>
                <a:spcPts val="0"/>
              </a:spcAft>
              <a:buNone/>
              <a:defRPr sz="1100" b="1" baseline="0"/>
            </a:lvl1pPr>
          </a:lstStyle>
          <a:p>
            <a:pPr lvl="0"/>
            <a:r>
              <a:rPr lang="en-US" dirty="0"/>
              <a:t>Click to insert Presenter Name(s)</a:t>
            </a:r>
            <a:br>
              <a:rPr lang="en-US" dirty="0"/>
            </a:br>
            <a:r>
              <a:rPr lang="en-US" dirty="0"/>
              <a:t>Job Title</a:t>
            </a:r>
            <a:br>
              <a:rPr lang="en-US" dirty="0"/>
            </a:br>
            <a:r>
              <a:rPr lang="en-US" dirty="0"/>
              <a:t>Department / Sector</a:t>
            </a:r>
          </a:p>
        </p:txBody>
      </p:sp>
      <p:sp>
        <p:nvSpPr>
          <p:cNvPr id="9" name="Rectangle 8"/>
          <p:cNvSpPr/>
          <p:nvPr userDrawn="1"/>
        </p:nvSpPr>
        <p:spPr>
          <a:xfrm>
            <a:off x="9215268" y="-4043"/>
            <a:ext cx="1039685" cy="21148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Cover</a:t>
            </a:r>
            <a:r>
              <a:rPr lang="en-US" sz="1000" b="1" baseline="0" dirty="0">
                <a:solidFill>
                  <a:schemeClr val="tx1"/>
                </a:solidFill>
              </a:rPr>
              <a:t> + Image</a:t>
            </a:r>
          </a:p>
          <a:p>
            <a:pPr algn="l"/>
            <a:r>
              <a:rPr lang="en-US" sz="1000" baseline="0" dirty="0">
                <a:solidFill>
                  <a:schemeClr val="tx1"/>
                </a:solidFill>
              </a:rPr>
              <a:t>Do not change the size of the title. Keep the title short and use the subtitle area for longer descriptions if needed. Insert rectangular image by clicking the image icon. </a:t>
            </a:r>
            <a:endParaRPr lang="en-US" sz="1000" dirty="0">
              <a:solidFill>
                <a:schemeClr val="tx1"/>
              </a:solidFill>
            </a:endParaRPr>
          </a:p>
        </p:txBody>
      </p:sp>
      <p:sp>
        <p:nvSpPr>
          <p:cNvPr id="14" name="Rectangle 13"/>
          <p:cNvSpPr/>
          <p:nvPr userDrawn="1"/>
        </p:nvSpPr>
        <p:spPr>
          <a:xfrm>
            <a:off x="-9939" y="6867939"/>
            <a:ext cx="9153939" cy="3677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sp>
        <p:nvSpPr>
          <p:cNvPr id="22" name="Text Placeholder 5"/>
          <p:cNvSpPr>
            <a:spLocks noGrp="1"/>
          </p:cNvSpPr>
          <p:nvPr>
            <p:ph type="body" sz="quarter" idx="12" hasCustomPrompt="1"/>
          </p:nvPr>
        </p:nvSpPr>
        <p:spPr>
          <a:xfrm>
            <a:off x="4572000" y="5762824"/>
            <a:ext cx="4267200" cy="739505"/>
          </a:xfrm>
        </p:spPr>
        <p:txBody>
          <a:bodyPr tIns="0" rIns="0" bIns="0">
            <a:noAutofit/>
          </a:bodyPr>
          <a:lstStyle>
            <a:lvl1pPr marL="0" indent="0" algn="r">
              <a:buNone/>
              <a:defRPr sz="900" b="0">
                <a:solidFill>
                  <a:schemeClr val="bg1">
                    <a:lumMod val="50000"/>
                  </a:schemeClr>
                </a:solidFill>
                <a:latin typeface="Arial Narrow" panose="020B0606020202030204" pitchFamily="34" charset="0"/>
              </a:defRPr>
            </a:lvl1pPr>
          </a:lstStyle>
          <a:p>
            <a:pPr lvl="0"/>
            <a:r>
              <a:rPr lang="en-US" dirty="0"/>
              <a:t>Click to insert disclaimer paragraph</a:t>
            </a:r>
          </a:p>
        </p:txBody>
      </p:sp>
      <p:grpSp>
        <p:nvGrpSpPr>
          <p:cNvPr id="23" name="Group 22"/>
          <p:cNvGrpSpPr/>
          <p:nvPr userDrawn="1"/>
        </p:nvGrpSpPr>
        <p:grpSpPr>
          <a:xfrm>
            <a:off x="9215268" y="2212324"/>
            <a:ext cx="1039685" cy="1481802"/>
            <a:chOff x="9215268" y="3023356"/>
            <a:chExt cx="1039685" cy="1481802"/>
          </a:xfrm>
        </p:grpSpPr>
        <p:sp>
          <p:nvSpPr>
            <p:cNvPr id="25" name="Rectangle 24"/>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26" name="Rectangle 25"/>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pic>
        <p:nvPicPr>
          <p:cNvPr id="15" name="Ratings"/>
          <p:cNvPicPr>
            <a:picLocks noChangeAspect="1"/>
          </p:cNvPicPr>
          <p:nvPr userDrawn="1"/>
        </p:nvPicPr>
        <p:blipFill>
          <a:blip r:embed="rId2"/>
          <a:stretch>
            <a:fillRect/>
          </a:stretch>
        </p:blipFill>
        <p:spPr>
          <a:xfrm>
            <a:off x="63958" y="5499974"/>
            <a:ext cx="2217406" cy="1259222"/>
          </a:xfrm>
          <a:prstGeom prst="rect">
            <a:avLst/>
          </a:prstGeom>
        </p:spPr>
      </p:pic>
    </p:spTree>
    <p:extLst>
      <p:ext uri="{BB962C8B-B14F-4D97-AF65-F5344CB8AC3E}">
        <p14:creationId xmlns:p14="http://schemas.microsoft.com/office/powerpoint/2010/main" val="24512625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10896" y="1371600"/>
            <a:ext cx="8534404" cy="4300539"/>
          </a:xfrm>
          <a:ln cap="flat">
            <a:miter lim="800000"/>
          </a:ln>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4"/>
          </p:nvPr>
        </p:nvSpPr>
        <p:spPr/>
        <p:txBody>
          <a:bodyPr/>
          <a:lstStyle/>
          <a:p>
            <a:fld id="{6556E125-0452-41FC-97CC-160CEC391499}" type="datetime1">
              <a:rPr lang="en-US" smtClean="0"/>
              <a:t>6/6/2018</a:t>
            </a:fld>
            <a:endParaRPr lang="en-US"/>
          </a:p>
        </p:txBody>
      </p:sp>
      <p:sp>
        <p:nvSpPr>
          <p:cNvPr id="7" name="Footer Placeholder 6"/>
          <p:cNvSpPr>
            <a:spLocks noGrp="1"/>
          </p:cNvSpPr>
          <p:nvPr>
            <p:ph type="ftr" sz="quarter" idx="15"/>
          </p:nvPr>
        </p:nvSpPr>
        <p:spPr/>
        <p:txBody>
          <a:bodyPr/>
          <a:lstStyle/>
          <a:p>
            <a:r>
              <a:rPr lang="en-US"/>
              <a:t>To change, turn on or off footer: Inset &gt; Header &amp; Footer &gt; Enter / change text &gt; Click Apply All. </a:t>
            </a:r>
          </a:p>
        </p:txBody>
      </p:sp>
      <p:sp>
        <p:nvSpPr>
          <p:cNvPr id="8" name="Slide Number Placeholder 7"/>
          <p:cNvSpPr>
            <a:spLocks noGrp="1"/>
          </p:cNvSpPr>
          <p:nvPr>
            <p:ph type="sldNum" sz="quarter" idx="16"/>
          </p:nvPr>
        </p:nvSpPr>
        <p:spPr/>
        <p:txBody>
          <a:bodyPr/>
          <a:lstStyle/>
          <a:p>
            <a:fld id="{146682E1-A610-4FB0-BCC6-241ABE41C99B}" type="slidenum">
              <a:rPr lang="en-US" smtClean="0"/>
              <a:t>‹#›</a:t>
            </a:fld>
            <a:endParaRPr lang="en-US"/>
          </a:p>
        </p:txBody>
      </p:sp>
      <p:sp>
        <p:nvSpPr>
          <p:cNvPr id="10" name="Title 9"/>
          <p:cNvSpPr>
            <a:spLocks noGrp="1"/>
          </p:cNvSpPr>
          <p:nvPr>
            <p:ph type="title"/>
          </p:nvPr>
        </p:nvSpPr>
        <p:spPr/>
        <p:txBody>
          <a:bodyPr/>
          <a:lstStyle>
            <a:lvl1pPr>
              <a:defRPr>
                <a:latin typeface="+mj-lt"/>
              </a:defRPr>
            </a:lvl1pPr>
          </a:lstStyle>
          <a:p>
            <a:r>
              <a:rPr lang="en-US" smtClean="0"/>
              <a:t>Click to edit Master title style</a:t>
            </a:r>
            <a:endParaRPr lang="en-US" dirty="0"/>
          </a:p>
        </p:txBody>
      </p:sp>
      <p:sp>
        <p:nvSpPr>
          <p:cNvPr id="14" name="Text Placeholder 11"/>
          <p:cNvSpPr>
            <a:spLocks noGrp="1"/>
          </p:cNvSpPr>
          <p:nvPr>
            <p:ph type="body" sz="quarter" idx="17"/>
          </p:nvPr>
        </p:nvSpPr>
        <p:spPr>
          <a:xfrm>
            <a:off x="310897" y="5672139"/>
            <a:ext cx="8519160" cy="418782"/>
          </a:xfrm>
        </p:spPr>
        <p:txBody>
          <a:bodyPr tIns="0" bIns="0" anchor="b"/>
          <a:lstStyle>
            <a:lvl1pPr marL="0" indent="0">
              <a:lnSpc>
                <a:spcPct val="70000"/>
              </a:lnSpc>
              <a:spcBef>
                <a:spcPts val="0"/>
              </a:spcBef>
              <a:spcAft>
                <a:spcPts val="200"/>
              </a:spcAft>
              <a:buSzPct val="25000"/>
              <a:buFont typeface="Arial" panose="020B0604020202020204" pitchFamily="34" charset="0"/>
              <a:buChar char=" "/>
              <a:defRPr sz="900">
                <a:latin typeface="Arial Narrow" panose="020B0606020202030204" pitchFamily="34" charset="0"/>
              </a:defRPr>
            </a:lvl1pPr>
            <a:lvl2pPr marL="169863" indent="-112713">
              <a:lnSpc>
                <a:spcPct val="70000"/>
              </a:lnSpc>
              <a:spcBef>
                <a:spcPts val="0"/>
              </a:spcBef>
              <a:buFont typeface="Arial" panose="020B0604020202020204" pitchFamily="34" charset="0"/>
              <a:buChar char="•"/>
              <a:defRPr sz="900">
                <a:latin typeface="Arial Narrow" panose="020B0606020202030204" pitchFamily="34" charset="0"/>
              </a:defRPr>
            </a:lvl2pPr>
            <a:lvl3pPr marL="341312" indent="0">
              <a:buNone/>
              <a:defRPr/>
            </a:lvl3pPr>
          </a:lstStyle>
          <a:p>
            <a:pPr lvl="0"/>
            <a:r>
              <a:rPr lang="en-US" smtClean="0"/>
              <a:t>Edit Master text styles</a:t>
            </a:r>
          </a:p>
          <a:p>
            <a:pPr lvl="1"/>
            <a:r>
              <a:rPr lang="en-US" smtClean="0"/>
              <a:t>Second level</a:t>
            </a:r>
          </a:p>
        </p:txBody>
      </p:sp>
      <p:sp>
        <p:nvSpPr>
          <p:cNvPr id="12" name="Rectangle 11"/>
          <p:cNvSpPr/>
          <p:nvPr userDrawn="1"/>
        </p:nvSpPr>
        <p:spPr>
          <a:xfrm>
            <a:off x="9215268" y="-4043"/>
            <a:ext cx="1039685" cy="211396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Title and Content</a:t>
            </a:r>
          </a:p>
          <a:p>
            <a:pPr algn="l"/>
            <a:r>
              <a:rPr lang="en-US" sz="1000" b="0" baseline="0" dirty="0">
                <a:solidFill>
                  <a:schemeClr val="tx1"/>
                </a:solidFill>
              </a:rPr>
              <a:t>Headline and content layout. </a:t>
            </a:r>
          </a:p>
        </p:txBody>
      </p:sp>
      <p:grpSp>
        <p:nvGrpSpPr>
          <p:cNvPr id="11" name="Group 10"/>
          <p:cNvGrpSpPr/>
          <p:nvPr userDrawn="1"/>
        </p:nvGrpSpPr>
        <p:grpSpPr>
          <a:xfrm>
            <a:off x="9215268" y="2212324"/>
            <a:ext cx="1039685" cy="1481802"/>
            <a:chOff x="9215268" y="3023356"/>
            <a:chExt cx="1039685" cy="1481802"/>
          </a:xfrm>
        </p:grpSpPr>
        <p:sp>
          <p:nvSpPr>
            <p:cNvPr id="13" name="Rectangle 12"/>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16" name="Rectangle 15"/>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17995530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Instruction">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18F9977-0A9A-4371-82A0-AB54CF09EAF8}" type="datetime1">
              <a:rPr lang="en-US" smtClean="0"/>
              <a:t>6/6/2018</a:t>
            </a:fld>
            <a:endParaRPr lang="en-US" dirty="0"/>
          </a:p>
        </p:txBody>
      </p:sp>
      <p:sp>
        <p:nvSpPr>
          <p:cNvPr id="4" name="Footer Placeholder 3"/>
          <p:cNvSpPr>
            <a:spLocks noGrp="1"/>
          </p:cNvSpPr>
          <p:nvPr>
            <p:ph type="ftr" sz="quarter" idx="11"/>
          </p:nvPr>
        </p:nvSpPr>
        <p:spPr/>
        <p:txBody>
          <a:bodyPr/>
          <a:lstStyle/>
          <a:p>
            <a:r>
              <a:rPr lang="en-US"/>
              <a:t>To change, turn on or off footer: Inset &gt; Header &amp; Footer &gt; Enter / change text &gt; Click Apply All. </a:t>
            </a:r>
            <a:endParaRPr lang="en-US" dirty="0"/>
          </a:p>
        </p:txBody>
      </p:sp>
      <p:sp>
        <p:nvSpPr>
          <p:cNvPr id="5" name="Slide Number Placeholder 4"/>
          <p:cNvSpPr>
            <a:spLocks noGrp="1"/>
          </p:cNvSpPr>
          <p:nvPr>
            <p:ph type="sldNum" sz="quarter" idx="12"/>
          </p:nvPr>
        </p:nvSpPr>
        <p:spPr/>
        <p:txBody>
          <a:bodyPr/>
          <a:lstStyle/>
          <a:p>
            <a:fld id="{5246FB18-5DF1-419A-B975-14AFDDD65B9F}" type="slidenum">
              <a:rPr lang="en-US" smtClean="0"/>
              <a:pPr/>
              <a:t>‹#›</a:t>
            </a:fld>
            <a:endParaRPr lang="en-US" dirty="0"/>
          </a:p>
        </p:txBody>
      </p:sp>
      <p:sp>
        <p:nvSpPr>
          <p:cNvPr id="6" name="TextBox 5"/>
          <p:cNvSpPr txBox="1"/>
          <p:nvPr userDrawn="1"/>
        </p:nvSpPr>
        <p:spPr>
          <a:xfrm>
            <a:off x="304800" y="445569"/>
            <a:ext cx="8308922" cy="5632311"/>
          </a:xfrm>
          <a:prstGeom prst="rect">
            <a:avLst/>
          </a:prstGeom>
          <a:noFill/>
        </p:spPr>
        <p:txBody>
          <a:bodyPr wrap="square" rtlCol="0">
            <a:spAutoFit/>
          </a:bodyPr>
          <a:lstStyle/>
          <a:p>
            <a:pPr>
              <a:lnSpc>
                <a:spcPct val="90000"/>
              </a:lnSpc>
            </a:pPr>
            <a:r>
              <a:rPr lang="en-US" sz="8000" b="1" dirty="0"/>
              <a:t>DO NOT USE ANY SLIDE LAYOUTS AFTER THIS LAYOUT! </a:t>
            </a:r>
          </a:p>
        </p:txBody>
      </p:sp>
    </p:spTree>
    <p:extLst>
      <p:ext uri="{BB962C8B-B14F-4D97-AF65-F5344CB8AC3E}">
        <p14:creationId xmlns:p14="http://schemas.microsoft.com/office/powerpoint/2010/main" val="34796230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10896" y="1371600"/>
            <a:ext cx="8525440" cy="48006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6097DB-F5B0-4B9A-A209-25D63E579864}" type="datetime1">
              <a:rPr lang="en-US" smtClean="0"/>
              <a:t>6/6/2018</a:t>
            </a:fld>
            <a:endParaRPr lang="en-US"/>
          </a:p>
        </p:txBody>
      </p:sp>
      <p:sp>
        <p:nvSpPr>
          <p:cNvPr id="5" name="Footer Placeholder 4"/>
          <p:cNvSpPr>
            <a:spLocks noGrp="1"/>
          </p:cNvSpPr>
          <p:nvPr>
            <p:ph type="ftr" sz="quarter" idx="11"/>
          </p:nvPr>
        </p:nvSpPr>
        <p:spPr/>
        <p:txBody>
          <a:bodyPr/>
          <a:lstStyle/>
          <a:p>
            <a:r>
              <a:rPr lang="en-US"/>
              <a:t>To change, turn on or off footer: Inset &gt; Header &amp; Footer &gt; Enter / change text &gt; Click Apply All. </a:t>
            </a:r>
          </a:p>
        </p:txBody>
      </p:sp>
      <p:sp>
        <p:nvSpPr>
          <p:cNvPr id="6" name="Slide Number Placeholder 5"/>
          <p:cNvSpPr>
            <a:spLocks noGrp="1"/>
          </p:cNvSpPr>
          <p:nvPr>
            <p:ph type="sldNum" sz="quarter" idx="12"/>
          </p:nvPr>
        </p:nvSpPr>
        <p:spPr/>
        <p:txBody>
          <a:bodyPr/>
          <a:lstStyle/>
          <a:p>
            <a:fld id="{5246FB18-5DF1-419A-B975-14AFDDD65B9F}" type="slidenum">
              <a:rPr lang="en-US" smtClean="0"/>
              <a:t>‹#›</a:t>
            </a:fld>
            <a:endParaRPr lang="en-US"/>
          </a:p>
        </p:txBody>
      </p:sp>
    </p:spTree>
    <p:extLst>
      <p:ext uri="{BB962C8B-B14F-4D97-AF65-F5344CB8AC3E}">
        <p14:creationId xmlns:p14="http://schemas.microsoft.com/office/powerpoint/2010/main" val="3611080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E7A81A-D4A2-4C62-882B-7D6E57453816}" type="datetime1">
              <a:rPr lang="en-US" smtClean="0"/>
              <a:t>6/6/2018</a:t>
            </a:fld>
            <a:endParaRPr lang="en-US"/>
          </a:p>
        </p:txBody>
      </p:sp>
      <p:sp>
        <p:nvSpPr>
          <p:cNvPr id="5" name="Footer Placeholder 4"/>
          <p:cNvSpPr>
            <a:spLocks noGrp="1"/>
          </p:cNvSpPr>
          <p:nvPr>
            <p:ph type="ftr" sz="quarter" idx="11"/>
          </p:nvPr>
        </p:nvSpPr>
        <p:spPr/>
        <p:txBody>
          <a:bodyPr/>
          <a:lstStyle/>
          <a:p>
            <a:r>
              <a:rPr lang="en-US"/>
              <a:t>To change, turn on or off footer: Inset &gt; Header &amp; Footer &gt; Enter / change text &gt; Click Apply All. </a:t>
            </a:r>
          </a:p>
        </p:txBody>
      </p:sp>
      <p:sp>
        <p:nvSpPr>
          <p:cNvPr id="6" name="Slide Number Placeholder 5"/>
          <p:cNvSpPr>
            <a:spLocks noGrp="1"/>
          </p:cNvSpPr>
          <p:nvPr>
            <p:ph type="sldNum" sz="quarter" idx="12"/>
          </p:nvPr>
        </p:nvSpPr>
        <p:spPr/>
        <p:txBody>
          <a:bodyPr/>
          <a:lstStyle/>
          <a:p>
            <a:fld id="{5246FB18-5DF1-419A-B975-14AFDDD65B9F}" type="slidenum">
              <a:rPr lang="en-US" smtClean="0"/>
              <a:t>‹#›</a:t>
            </a:fld>
            <a:endParaRPr lang="en-US"/>
          </a:p>
        </p:txBody>
      </p:sp>
    </p:spTree>
    <p:extLst>
      <p:ext uri="{BB962C8B-B14F-4D97-AF65-F5344CB8AC3E}">
        <p14:creationId xmlns:p14="http://schemas.microsoft.com/office/powerpoint/2010/main" val="9484855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227012" y="1371600"/>
            <a:ext cx="8688388" cy="4572000"/>
          </a:xfrm>
          <a:ln cap="flat">
            <a:miter lim="800000"/>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a:ln cap="flat">
            <a:miter lim="800000"/>
          </a:ln>
        </p:spPr>
        <p:txBody>
          <a:bodyPr/>
          <a:lstStyle/>
          <a:p>
            <a:r>
              <a:rPr lang="en-US" smtClean="0"/>
              <a:t>Click to edit Master title style</a:t>
            </a:r>
            <a:endParaRPr lang="en-US"/>
          </a:p>
        </p:txBody>
      </p:sp>
      <p:sp>
        <p:nvSpPr>
          <p:cNvPr id="5" name="Date Placeholder 4"/>
          <p:cNvSpPr>
            <a:spLocks noGrp="1"/>
          </p:cNvSpPr>
          <p:nvPr>
            <p:ph type="dt" sz="half" idx="14"/>
          </p:nvPr>
        </p:nvSpPr>
        <p:spPr/>
        <p:txBody>
          <a:bodyPr/>
          <a:lstStyle/>
          <a:p>
            <a:fld id="{2498E544-E971-4168-BCF8-978346F4D942}" type="datetime1">
              <a:rPr lang="en-US" smtClean="0"/>
              <a:t>6/6/2018</a:t>
            </a:fld>
            <a:endParaRPr lang="en-US" dirty="0"/>
          </a:p>
        </p:txBody>
      </p:sp>
      <p:sp>
        <p:nvSpPr>
          <p:cNvPr id="6" name="Footer Placeholder 5"/>
          <p:cNvSpPr>
            <a:spLocks noGrp="1"/>
          </p:cNvSpPr>
          <p:nvPr>
            <p:ph type="ftr" sz="quarter" idx="15"/>
          </p:nvPr>
        </p:nvSpPr>
        <p:spPr/>
        <p:txBody>
          <a:bodyPr/>
          <a:lstStyle/>
          <a:p>
            <a:endParaRPr lang="en-US" dirty="0"/>
          </a:p>
        </p:txBody>
      </p:sp>
      <p:sp>
        <p:nvSpPr>
          <p:cNvPr id="10" name="Slide Number Placeholder 9"/>
          <p:cNvSpPr>
            <a:spLocks noGrp="1"/>
          </p:cNvSpPr>
          <p:nvPr>
            <p:ph type="sldNum" sz="quarter" idx="16"/>
          </p:nvPr>
        </p:nvSpPr>
        <p:spPr>
          <a:ln cap="flat">
            <a:miter lim="800000"/>
          </a:ln>
        </p:spPr>
        <p:txBody>
          <a:bodyPr/>
          <a:lstStyle/>
          <a:p>
            <a:fld id="{FBA61EA2-B82C-4C4A-A9F1-2E593D61FF51}" type="slidenum">
              <a:rPr lang="en-US" smtClean="0"/>
              <a:pPr/>
              <a:t>‹#›</a:t>
            </a:fld>
            <a:endParaRPr lang="en-US" dirty="0"/>
          </a:p>
        </p:txBody>
      </p:sp>
    </p:spTree>
    <p:extLst>
      <p:ext uri="{BB962C8B-B14F-4D97-AF65-F5344CB8AC3E}">
        <p14:creationId xmlns:p14="http://schemas.microsoft.com/office/powerpoint/2010/main" val="3008478275"/>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cSld name="5_Title and Content">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227012" y="1371600"/>
            <a:ext cx="8688388" cy="4572000"/>
          </a:xfrm>
          <a:ln cap="flat">
            <a:miter lim="800000"/>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a:ln cap="flat">
            <a:miter lim="800000"/>
          </a:ln>
        </p:spPr>
        <p:txBody>
          <a:bodyPr/>
          <a:lstStyle/>
          <a:p>
            <a:r>
              <a:rPr lang="en-US" smtClean="0"/>
              <a:t>Click to edit Master title style</a:t>
            </a:r>
            <a:endParaRPr lang="en-US"/>
          </a:p>
        </p:txBody>
      </p:sp>
      <p:sp>
        <p:nvSpPr>
          <p:cNvPr id="5" name="Date Placeholder 4"/>
          <p:cNvSpPr>
            <a:spLocks noGrp="1"/>
          </p:cNvSpPr>
          <p:nvPr>
            <p:ph type="dt" sz="half" idx="14"/>
          </p:nvPr>
        </p:nvSpPr>
        <p:spPr/>
        <p:txBody>
          <a:bodyPr/>
          <a:lstStyle/>
          <a:p>
            <a:fld id="{2498E544-E971-4168-BCF8-978346F4D942}" type="datetime1">
              <a:rPr lang="en-US" smtClean="0"/>
              <a:t>6/6/2018</a:t>
            </a:fld>
            <a:endParaRPr lang="en-US" dirty="0"/>
          </a:p>
        </p:txBody>
      </p:sp>
      <p:sp>
        <p:nvSpPr>
          <p:cNvPr id="6" name="Footer Placeholder 5"/>
          <p:cNvSpPr>
            <a:spLocks noGrp="1"/>
          </p:cNvSpPr>
          <p:nvPr>
            <p:ph type="ftr" sz="quarter" idx="15"/>
          </p:nvPr>
        </p:nvSpPr>
        <p:spPr/>
        <p:txBody>
          <a:bodyPr/>
          <a:lstStyle/>
          <a:p>
            <a:endParaRPr lang="en-US" dirty="0"/>
          </a:p>
        </p:txBody>
      </p:sp>
      <p:sp>
        <p:nvSpPr>
          <p:cNvPr id="10" name="Slide Number Placeholder 9"/>
          <p:cNvSpPr>
            <a:spLocks noGrp="1"/>
          </p:cNvSpPr>
          <p:nvPr>
            <p:ph type="sldNum" sz="quarter" idx="16"/>
          </p:nvPr>
        </p:nvSpPr>
        <p:spPr>
          <a:ln cap="flat">
            <a:miter lim="800000"/>
          </a:ln>
        </p:spPr>
        <p:txBody>
          <a:bodyPr/>
          <a:lstStyle/>
          <a:p>
            <a:fld id="{FBA61EA2-B82C-4C4A-A9F1-2E593D61FF51}" type="slidenum">
              <a:rPr lang="en-US" smtClean="0"/>
              <a:pPr/>
              <a:t>‹#›</a:t>
            </a:fld>
            <a:endParaRPr lang="en-US" dirty="0"/>
          </a:p>
        </p:txBody>
      </p:sp>
    </p:spTree>
    <p:extLst>
      <p:ext uri="{BB962C8B-B14F-4D97-AF65-F5344CB8AC3E}">
        <p14:creationId xmlns:p14="http://schemas.microsoft.com/office/powerpoint/2010/main" val="127702365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ver black Slim imag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896" y="164592"/>
            <a:ext cx="5029200" cy="1568639"/>
          </a:xfrm>
        </p:spPr>
        <p:txBody>
          <a:bodyPr tIns="0" anchor="t">
            <a:normAutofit/>
          </a:bodyPr>
          <a:lstStyle>
            <a:lvl1pPr algn="l">
              <a:defRPr sz="3600" b="1" baseline="0"/>
            </a:lvl1pPr>
          </a:lstStyle>
          <a:p>
            <a:r>
              <a:rPr lang="en-US" dirty="0"/>
              <a:t>Click to insert Presentation Title</a:t>
            </a:r>
          </a:p>
        </p:txBody>
      </p:sp>
      <p:sp>
        <p:nvSpPr>
          <p:cNvPr id="3" name="Subtitle 2"/>
          <p:cNvSpPr>
            <a:spLocks noGrp="1"/>
          </p:cNvSpPr>
          <p:nvPr>
            <p:ph type="subTitle" idx="1" hasCustomPrompt="1"/>
          </p:nvPr>
        </p:nvSpPr>
        <p:spPr>
          <a:xfrm>
            <a:off x="310896" y="1755648"/>
            <a:ext cx="5029200" cy="579110"/>
          </a:xfrm>
        </p:spPr>
        <p:txBody>
          <a:bodyPr>
            <a:normAutofit/>
          </a:bodyPr>
          <a:lstStyle>
            <a:lvl1pPr marL="0" indent="0" algn="l">
              <a:spcBef>
                <a:spcPts val="0"/>
              </a:spcBef>
              <a:buNone/>
              <a:defRPr sz="1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insert subtitle</a:t>
            </a:r>
          </a:p>
        </p:txBody>
      </p:sp>
      <p:sp>
        <p:nvSpPr>
          <p:cNvPr id="7" name="Text Placeholder 5"/>
          <p:cNvSpPr>
            <a:spLocks noGrp="1"/>
          </p:cNvSpPr>
          <p:nvPr>
            <p:ph type="body" sz="quarter" idx="11" hasCustomPrompt="1"/>
          </p:nvPr>
        </p:nvSpPr>
        <p:spPr>
          <a:xfrm>
            <a:off x="6463552" y="1111722"/>
            <a:ext cx="2377440" cy="259884"/>
          </a:xfrm>
        </p:spPr>
        <p:txBody>
          <a:bodyPr>
            <a:noAutofit/>
          </a:bodyPr>
          <a:lstStyle>
            <a:lvl1pPr marL="0" indent="0">
              <a:buNone/>
              <a:defRPr sz="1050" b="0"/>
            </a:lvl1pPr>
          </a:lstStyle>
          <a:p>
            <a:pPr lvl="0"/>
            <a:r>
              <a:rPr lang="en-US" dirty="0"/>
              <a:t>Click to insert date</a:t>
            </a:r>
          </a:p>
        </p:txBody>
      </p:sp>
      <p:sp>
        <p:nvSpPr>
          <p:cNvPr id="5" name="Picture Placeholder 4"/>
          <p:cNvSpPr>
            <a:spLocks noGrp="1"/>
          </p:cNvSpPr>
          <p:nvPr>
            <p:ph type="pic" sz="quarter" idx="13" hasCustomPrompt="1"/>
          </p:nvPr>
        </p:nvSpPr>
        <p:spPr>
          <a:xfrm>
            <a:off x="310896" y="2423160"/>
            <a:ext cx="8534400" cy="2542032"/>
          </a:xfrm>
        </p:spPr>
        <p:txBody>
          <a:bodyPr anchor="ctr"/>
          <a:lstStyle>
            <a:lvl1pPr marL="0" indent="0" algn="ctr">
              <a:buNone/>
              <a:defRPr/>
            </a:lvl1pPr>
          </a:lstStyle>
          <a:p>
            <a:r>
              <a:rPr lang="en-US" dirty="0"/>
              <a:t>Click to insert cover image</a:t>
            </a:r>
          </a:p>
        </p:txBody>
      </p:sp>
      <p:sp>
        <p:nvSpPr>
          <p:cNvPr id="14" name="Text Placeholder 5"/>
          <p:cNvSpPr>
            <a:spLocks noGrp="1"/>
          </p:cNvSpPr>
          <p:nvPr>
            <p:ph type="body" sz="quarter" idx="10" hasCustomPrompt="1"/>
          </p:nvPr>
        </p:nvSpPr>
        <p:spPr>
          <a:xfrm>
            <a:off x="6463553" y="152584"/>
            <a:ext cx="2377440" cy="896287"/>
          </a:xfrm>
        </p:spPr>
        <p:txBody>
          <a:bodyPr>
            <a:noAutofit/>
          </a:bodyPr>
          <a:lstStyle>
            <a:lvl1pPr marL="0" indent="0">
              <a:spcBef>
                <a:spcPts val="300"/>
              </a:spcBef>
              <a:spcAft>
                <a:spcPts val="0"/>
              </a:spcAft>
              <a:buNone/>
              <a:defRPr sz="1100" b="1" baseline="0"/>
            </a:lvl1pPr>
          </a:lstStyle>
          <a:p>
            <a:pPr lvl="0"/>
            <a:r>
              <a:rPr lang="en-US" dirty="0"/>
              <a:t>Click to insert Presenter Name(s)</a:t>
            </a:r>
            <a:br>
              <a:rPr lang="en-US" dirty="0"/>
            </a:br>
            <a:r>
              <a:rPr lang="en-US" dirty="0"/>
              <a:t>Job Title</a:t>
            </a:r>
            <a:br>
              <a:rPr lang="en-US" dirty="0"/>
            </a:br>
            <a:r>
              <a:rPr lang="en-US" dirty="0"/>
              <a:t>Department / Sector</a:t>
            </a:r>
          </a:p>
        </p:txBody>
      </p:sp>
      <p:sp>
        <p:nvSpPr>
          <p:cNvPr id="9" name="Rectangle 8"/>
          <p:cNvSpPr/>
          <p:nvPr userDrawn="1"/>
        </p:nvSpPr>
        <p:spPr>
          <a:xfrm>
            <a:off x="9215268" y="-4043"/>
            <a:ext cx="1039685" cy="211485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bg1"/>
                </a:solidFill>
              </a:rPr>
              <a:t>Cover</a:t>
            </a:r>
            <a:r>
              <a:rPr lang="en-US" sz="1000" b="1" baseline="0" dirty="0">
                <a:solidFill>
                  <a:schemeClr val="bg1"/>
                </a:solidFill>
              </a:rPr>
              <a:t> + Image</a:t>
            </a:r>
          </a:p>
          <a:p>
            <a:pPr algn="l"/>
            <a:r>
              <a:rPr lang="en-US" sz="1000" baseline="0" dirty="0">
                <a:solidFill>
                  <a:schemeClr val="bg1"/>
                </a:solidFill>
              </a:rPr>
              <a:t>Do not change the size of the title. Keep the title short and use the subtitle area for longer descriptions if needed. Insert rectangular image by clicking the image icon. </a:t>
            </a:r>
            <a:endParaRPr lang="en-US" sz="1000" dirty="0">
              <a:solidFill>
                <a:schemeClr val="bg1"/>
              </a:solidFill>
            </a:endParaRPr>
          </a:p>
        </p:txBody>
      </p:sp>
      <p:sp>
        <p:nvSpPr>
          <p:cNvPr id="12" name="Rectangle 11"/>
          <p:cNvSpPr/>
          <p:nvPr userDrawn="1"/>
        </p:nvSpPr>
        <p:spPr>
          <a:xfrm>
            <a:off x="-9939" y="6867939"/>
            <a:ext cx="9153939" cy="367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sp>
        <p:nvSpPr>
          <p:cNvPr id="23" name="Text Placeholder 5"/>
          <p:cNvSpPr>
            <a:spLocks noGrp="1"/>
          </p:cNvSpPr>
          <p:nvPr>
            <p:ph type="body" sz="quarter" idx="12" hasCustomPrompt="1"/>
          </p:nvPr>
        </p:nvSpPr>
        <p:spPr>
          <a:xfrm>
            <a:off x="4572000" y="5762824"/>
            <a:ext cx="4267200" cy="739505"/>
          </a:xfrm>
        </p:spPr>
        <p:txBody>
          <a:bodyPr tIns="0" rIns="0" bIns="0">
            <a:noAutofit/>
          </a:bodyPr>
          <a:lstStyle>
            <a:lvl1pPr marL="0" indent="0" algn="r">
              <a:buNone/>
              <a:defRPr sz="900" b="0">
                <a:solidFill>
                  <a:schemeClr val="tx1"/>
                </a:solidFill>
                <a:latin typeface="Arial Narrow" panose="020B0606020202030204" pitchFamily="34" charset="0"/>
              </a:defRPr>
            </a:lvl1pPr>
          </a:lstStyle>
          <a:p>
            <a:pPr lvl="0"/>
            <a:r>
              <a:rPr lang="en-US" dirty="0"/>
              <a:t>Click to insert disclaimer paragraph</a:t>
            </a:r>
          </a:p>
        </p:txBody>
      </p:sp>
      <p:grpSp>
        <p:nvGrpSpPr>
          <p:cNvPr id="24" name="Group 23"/>
          <p:cNvGrpSpPr/>
          <p:nvPr userDrawn="1"/>
        </p:nvGrpSpPr>
        <p:grpSpPr>
          <a:xfrm>
            <a:off x="9215268" y="2219022"/>
            <a:ext cx="1039685" cy="1481802"/>
            <a:chOff x="9215268" y="3023356"/>
            <a:chExt cx="1039685" cy="1481802"/>
          </a:xfrm>
        </p:grpSpPr>
        <p:sp>
          <p:nvSpPr>
            <p:cNvPr id="25" name="Rectangle 24"/>
            <p:cNvSpPr/>
            <p:nvPr userDrawn="1"/>
          </p:nvSpPr>
          <p:spPr>
            <a:xfrm>
              <a:off x="9215268" y="3023356"/>
              <a:ext cx="1039685" cy="14818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bg1"/>
                  </a:solidFill>
                </a:rPr>
                <a:t>Only use </a:t>
              </a:r>
              <a:r>
                <a:rPr lang="en-US" sz="1000" b="0" baseline="0" dirty="0">
                  <a:solidFill>
                    <a:srgbClr val="D6002A"/>
                  </a:solidFill>
                </a:rPr>
                <a:t>S&amp;P Global Red </a:t>
              </a:r>
              <a:r>
                <a:rPr lang="en-US" sz="1000" b="0" baseline="0" dirty="0">
                  <a:solidFill>
                    <a:schemeClr val="bg1"/>
                  </a:solidFill>
                </a:rPr>
                <a:t>for key text high-lights, not shapes or charts. </a:t>
              </a:r>
              <a:br>
                <a:rPr lang="en-US" sz="1000" b="0" baseline="0" dirty="0">
                  <a:solidFill>
                    <a:schemeClr val="bg1"/>
                  </a:solidFill>
                </a:rPr>
              </a:br>
              <a:r>
                <a:rPr lang="en-US" sz="1000" b="0" baseline="0" dirty="0">
                  <a:solidFill>
                    <a:schemeClr val="bg1"/>
                  </a:solidFill>
                </a:rPr>
                <a:t>It’s available in the custom color palette. </a:t>
              </a:r>
            </a:p>
          </p:txBody>
        </p:sp>
        <p:sp>
          <p:nvSpPr>
            <p:cNvPr id="26" name="Rectangle 25"/>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pic>
        <p:nvPicPr>
          <p:cNvPr id="15" name="Ratings"/>
          <p:cNvPicPr>
            <a:picLocks noChangeAspect="1"/>
          </p:cNvPicPr>
          <p:nvPr userDrawn="1"/>
        </p:nvPicPr>
        <p:blipFill>
          <a:blip r:embed="rId2"/>
          <a:stretch>
            <a:fillRect/>
          </a:stretch>
        </p:blipFill>
        <p:spPr>
          <a:xfrm>
            <a:off x="54864" y="5496541"/>
            <a:ext cx="2223298" cy="1261872"/>
          </a:xfrm>
          <a:prstGeom prst="rect">
            <a:avLst/>
          </a:prstGeom>
        </p:spPr>
      </p:pic>
    </p:spTree>
    <p:extLst>
      <p:ext uri="{BB962C8B-B14F-4D97-AF65-F5344CB8AC3E}">
        <p14:creationId xmlns:p14="http://schemas.microsoft.com/office/powerpoint/2010/main" val="7738573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Divider white plain">
    <p:spTree>
      <p:nvGrpSpPr>
        <p:cNvPr id="1" name=""/>
        <p:cNvGrpSpPr/>
        <p:nvPr/>
      </p:nvGrpSpPr>
      <p:grpSpPr>
        <a:xfrm>
          <a:off x="0" y="0"/>
          <a:ext cx="0" cy="0"/>
          <a:chOff x="0" y="0"/>
          <a:chExt cx="0" cy="0"/>
        </a:xfrm>
      </p:grpSpPr>
      <p:sp>
        <p:nvSpPr>
          <p:cNvPr id="2" name="Title 1"/>
          <p:cNvSpPr>
            <a:spLocks noGrp="1"/>
          </p:cNvSpPr>
          <p:nvPr>
            <p:ph type="title"/>
          </p:nvPr>
        </p:nvSpPr>
        <p:spPr>
          <a:xfrm>
            <a:off x="310896" y="206375"/>
            <a:ext cx="7117976" cy="4249084"/>
          </a:xfrm>
        </p:spPr>
        <p:txBody>
          <a:bodyPr tIns="0" anchor="t"/>
          <a:lstStyle>
            <a:lvl1pPr>
              <a:defRPr sz="5400" b="1"/>
            </a:lvl1pPr>
          </a:lstStyle>
          <a:p>
            <a:r>
              <a:rPr lang="en-US" smtClean="0"/>
              <a:t>Click to edit Master title style</a:t>
            </a:r>
            <a:endParaRPr lang="en-US" dirty="0"/>
          </a:p>
        </p:txBody>
      </p:sp>
      <p:sp>
        <p:nvSpPr>
          <p:cNvPr id="3" name="Text Placeholder 2"/>
          <p:cNvSpPr>
            <a:spLocks noGrp="1"/>
          </p:cNvSpPr>
          <p:nvPr>
            <p:ph type="body" idx="1"/>
          </p:nvPr>
        </p:nvSpPr>
        <p:spPr>
          <a:xfrm>
            <a:off x="310896" y="4574876"/>
            <a:ext cx="7117976" cy="1516362"/>
          </a:xfrm>
        </p:spPr>
        <p:txBody>
          <a:bodyPr anchor="t"/>
          <a:lstStyle>
            <a:lvl1pPr marL="0" indent="0">
              <a:spcBef>
                <a:spcPts val="0"/>
              </a:spcBef>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6" name="Rectangle 5"/>
          <p:cNvSpPr/>
          <p:nvPr userDrawn="1"/>
        </p:nvSpPr>
        <p:spPr>
          <a:xfrm>
            <a:off x="9215268" y="-4043"/>
            <a:ext cx="1039685" cy="21148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Divider</a:t>
            </a:r>
            <a:endParaRPr lang="en-US" sz="1000" b="1" baseline="0" dirty="0">
              <a:solidFill>
                <a:schemeClr val="tx1"/>
              </a:solidFill>
            </a:endParaRPr>
          </a:p>
          <a:p>
            <a:pPr algn="l"/>
            <a:r>
              <a:rPr lang="en-US" sz="1000" baseline="0" dirty="0">
                <a:solidFill>
                  <a:schemeClr val="tx1"/>
                </a:solidFill>
              </a:rPr>
              <a:t>Remove subtitle placeholder if not needed. </a:t>
            </a:r>
            <a:endParaRPr lang="en-US" sz="1000" dirty="0">
              <a:solidFill>
                <a:schemeClr val="tx1"/>
              </a:solidFill>
            </a:endParaRPr>
          </a:p>
        </p:txBody>
      </p:sp>
      <p:grpSp>
        <p:nvGrpSpPr>
          <p:cNvPr id="8" name="Group 7"/>
          <p:cNvGrpSpPr/>
          <p:nvPr userDrawn="1"/>
        </p:nvGrpSpPr>
        <p:grpSpPr>
          <a:xfrm>
            <a:off x="9215268" y="2212324"/>
            <a:ext cx="1039685" cy="1481802"/>
            <a:chOff x="9215268" y="3023356"/>
            <a:chExt cx="1039685" cy="1481802"/>
          </a:xfrm>
        </p:grpSpPr>
        <p:sp>
          <p:nvSpPr>
            <p:cNvPr id="9" name="Rectangle 8"/>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10" name="Rectangle 9"/>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92391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black plain">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10896" y="206375"/>
            <a:ext cx="7117976" cy="4249084"/>
          </a:xfrm>
        </p:spPr>
        <p:txBody>
          <a:bodyPr tIns="0" anchor="t"/>
          <a:lstStyle>
            <a:lvl1pPr>
              <a:defRPr sz="5400" b="1"/>
            </a:lvl1pPr>
          </a:lstStyle>
          <a:p>
            <a:r>
              <a:rPr lang="en-US" smtClean="0"/>
              <a:t>Click to edit Master title style</a:t>
            </a:r>
            <a:endParaRPr lang="en-US" dirty="0"/>
          </a:p>
        </p:txBody>
      </p:sp>
      <p:sp>
        <p:nvSpPr>
          <p:cNvPr id="3" name="Text Placeholder 2"/>
          <p:cNvSpPr>
            <a:spLocks noGrp="1"/>
          </p:cNvSpPr>
          <p:nvPr>
            <p:ph type="body" idx="1"/>
          </p:nvPr>
        </p:nvSpPr>
        <p:spPr>
          <a:xfrm>
            <a:off x="310896" y="4574876"/>
            <a:ext cx="7117976" cy="1516362"/>
          </a:xfrm>
        </p:spPr>
        <p:txBody>
          <a:bodyPr anchor="t"/>
          <a:lstStyle>
            <a:lvl1pPr marL="0" indent="0">
              <a:spcBef>
                <a:spcPts val="0"/>
              </a:spcBef>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9" name="Rectangle 8"/>
          <p:cNvSpPr/>
          <p:nvPr userDrawn="1"/>
        </p:nvSpPr>
        <p:spPr>
          <a:xfrm>
            <a:off x="-9939" y="6867939"/>
            <a:ext cx="9153939" cy="367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cxnSp>
        <p:nvCxnSpPr>
          <p:cNvPr id="10" name="Straight Connector 9"/>
          <p:cNvCxnSpPr/>
          <p:nvPr userDrawn="1"/>
        </p:nvCxnSpPr>
        <p:spPr>
          <a:xfrm>
            <a:off x="-296716" y="6090880"/>
            <a:ext cx="296716" cy="0"/>
          </a:xfrm>
          <a:prstGeom prst="line">
            <a:avLst/>
          </a:prstGeom>
          <a:ln w="3175">
            <a:solidFill>
              <a:schemeClr val="accent5">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9144000" y="6095210"/>
            <a:ext cx="296716" cy="0"/>
          </a:xfrm>
          <a:prstGeom prst="line">
            <a:avLst/>
          </a:prstGeom>
          <a:ln w="3175">
            <a:solidFill>
              <a:schemeClr val="accent5">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9215268" y="5979161"/>
            <a:ext cx="1280160" cy="142555"/>
          </a:xfrm>
          <a:prstGeom prst="rect">
            <a:avLst/>
          </a:prstGeom>
          <a:noFill/>
        </p:spPr>
        <p:txBody>
          <a:bodyPr wrap="square" lIns="0" tIns="0" rIns="0" bIns="0" rtlCol="0">
            <a:noAutofit/>
          </a:bodyPr>
          <a:lstStyle/>
          <a:p>
            <a:pPr algn="l"/>
            <a:r>
              <a:rPr lang="en-US" sz="800" dirty="0">
                <a:solidFill>
                  <a:schemeClr val="tx2">
                    <a:lumMod val="75000"/>
                  </a:schemeClr>
                </a:solidFill>
                <a:latin typeface="Arial Narrow" panose="020B0606020202030204" pitchFamily="34" charset="0"/>
              </a:rPr>
              <a:t>No content below the line</a:t>
            </a:r>
          </a:p>
        </p:txBody>
      </p:sp>
      <p:sp>
        <p:nvSpPr>
          <p:cNvPr id="13" name="TextBox 12"/>
          <p:cNvSpPr txBox="1"/>
          <p:nvPr userDrawn="1"/>
        </p:nvSpPr>
        <p:spPr>
          <a:xfrm>
            <a:off x="-1340117" y="5987531"/>
            <a:ext cx="1280160" cy="142555"/>
          </a:xfrm>
          <a:prstGeom prst="rect">
            <a:avLst/>
          </a:prstGeom>
          <a:noFill/>
        </p:spPr>
        <p:txBody>
          <a:bodyPr wrap="square" lIns="0" tIns="0" rIns="0" bIns="0" rtlCol="0">
            <a:noAutofit/>
          </a:bodyPr>
          <a:lstStyle/>
          <a:p>
            <a:pPr algn="r"/>
            <a:r>
              <a:rPr lang="en-US" sz="800" dirty="0">
                <a:solidFill>
                  <a:schemeClr val="tx2">
                    <a:lumMod val="75000"/>
                  </a:schemeClr>
                </a:solidFill>
                <a:latin typeface="Arial Narrow" panose="020B0606020202030204" pitchFamily="34" charset="0"/>
              </a:rPr>
              <a:t>No content below the line</a:t>
            </a:r>
          </a:p>
        </p:txBody>
      </p:sp>
      <p:sp>
        <p:nvSpPr>
          <p:cNvPr id="24" name="Rectangle 23"/>
          <p:cNvSpPr/>
          <p:nvPr userDrawn="1"/>
        </p:nvSpPr>
        <p:spPr>
          <a:xfrm>
            <a:off x="9215268" y="-4043"/>
            <a:ext cx="1039685" cy="211485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bg1"/>
                </a:solidFill>
              </a:rPr>
              <a:t>Divider</a:t>
            </a:r>
            <a:endParaRPr lang="en-US" sz="1000" b="1" baseline="0" dirty="0">
              <a:solidFill>
                <a:schemeClr val="bg1"/>
              </a:solidFill>
            </a:endParaRPr>
          </a:p>
          <a:p>
            <a:pPr algn="l"/>
            <a:r>
              <a:rPr lang="en-US" sz="1000" baseline="0" dirty="0">
                <a:solidFill>
                  <a:schemeClr val="bg1"/>
                </a:solidFill>
              </a:rPr>
              <a:t>Remove subtitle placeholder if not needed. </a:t>
            </a:r>
          </a:p>
          <a:p>
            <a:pPr algn="l"/>
            <a:endParaRPr lang="en-US" sz="1000" baseline="0" dirty="0">
              <a:solidFill>
                <a:schemeClr val="bg1"/>
              </a:solidFill>
            </a:endParaRPr>
          </a:p>
        </p:txBody>
      </p:sp>
      <p:grpSp>
        <p:nvGrpSpPr>
          <p:cNvPr id="26" name="Group 25"/>
          <p:cNvGrpSpPr/>
          <p:nvPr userDrawn="1"/>
        </p:nvGrpSpPr>
        <p:grpSpPr>
          <a:xfrm>
            <a:off x="9215268" y="2219022"/>
            <a:ext cx="1039685" cy="1481802"/>
            <a:chOff x="9215268" y="3023356"/>
            <a:chExt cx="1039685" cy="1481802"/>
          </a:xfrm>
        </p:grpSpPr>
        <p:sp>
          <p:nvSpPr>
            <p:cNvPr id="27" name="Rectangle 26"/>
            <p:cNvSpPr/>
            <p:nvPr userDrawn="1"/>
          </p:nvSpPr>
          <p:spPr>
            <a:xfrm>
              <a:off x="9215268" y="3023356"/>
              <a:ext cx="1039685" cy="14818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bg1"/>
                  </a:solidFill>
                </a:rPr>
                <a:t>Only use </a:t>
              </a:r>
              <a:r>
                <a:rPr lang="en-US" sz="1000" b="0" baseline="0" dirty="0">
                  <a:solidFill>
                    <a:srgbClr val="D6002A"/>
                  </a:solidFill>
                </a:rPr>
                <a:t>S&amp;P Global Red </a:t>
              </a:r>
              <a:r>
                <a:rPr lang="en-US" sz="1000" b="0" baseline="0" dirty="0">
                  <a:solidFill>
                    <a:schemeClr val="bg1"/>
                  </a:solidFill>
                </a:rPr>
                <a:t>for key text high-lights, not shapes or charts. </a:t>
              </a:r>
              <a:br>
                <a:rPr lang="en-US" sz="1000" b="0" baseline="0" dirty="0">
                  <a:solidFill>
                    <a:schemeClr val="bg1"/>
                  </a:solidFill>
                </a:rPr>
              </a:br>
              <a:r>
                <a:rPr lang="en-US" sz="1000" b="0" baseline="0" dirty="0">
                  <a:solidFill>
                    <a:schemeClr val="bg1"/>
                  </a:solidFill>
                </a:rPr>
                <a:t>It’s available in the custom color palette. </a:t>
              </a:r>
            </a:p>
          </p:txBody>
        </p:sp>
        <p:sp>
          <p:nvSpPr>
            <p:cNvPr id="28" name="Rectangle 27"/>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
        <p:nvSpPr>
          <p:cNvPr id="14" name="Rectangle 13"/>
          <p:cNvSpPr/>
          <p:nvPr userDrawn="1"/>
        </p:nvSpPr>
        <p:spPr>
          <a:xfrm>
            <a:off x="-2959" y="6873240"/>
            <a:ext cx="9144000" cy="342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sp>
        <p:nvSpPr>
          <p:cNvPr id="15" name="Rectangle 14"/>
          <p:cNvSpPr/>
          <p:nvPr userDrawn="1"/>
        </p:nvSpPr>
        <p:spPr>
          <a:xfrm>
            <a:off x="0" y="6879917"/>
            <a:ext cx="9153939" cy="367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sp>
        <p:nvSpPr>
          <p:cNvPr id="16" name="Rectangle 15"/>
          <p:cNvSpPr/>
          <p:nvPr userDrawn="1"/>
        </p:nvSpPr>
        <p:spPr>
          <a:xfrm>
            <a:off x="-2959" y="6873240"/>
            <a:ext cx="9144000" cy="3428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sp>
        <p:nvSpPr>
          <p:cNvPr id="18" name="Rectangle 17"/>
          <p:cNvSpPr/>
          <p:nvPr userDrawn="1"/>
        </p:nvSpPr>
        <p:spPr>
          <a:xfrm>
            <a:off x="4472630" y="6886532"/>
            <a:ext cx="4640580" cy="286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0" anchor="ctr"/>
          <a:lstStyle/>
          <a:p>
            <a:pPr algn="l"/>
            <a:r>
              <a:rPr lang="en-US" sz="1000" b="1" baseline="0" dirty="0">
                <a:solidFill>
                  <a:schemeClr val="bg1"/>
                </a:solidFill>
              </a:rPr>
              <a:t>Footer :  </a:t>
            </a:r>
            <a:r>
              <a:rPr lang="en-US" sz="1000" baseline="0" dirty="0">
                <a:solidFill>
                  <a:schemeClr val="bg1"/>
                </a:solidFill>
                <a:sym typeface="Wingdings 3" panose="05040102010807070707" pitchFamily="18" charset="2"/>
              </a:rPr>
              <a:t>Never change the footer text on individual slides. Change, t</a:t>
            </a:r>
            <a:r>
              <a:rPr lang="en-US" sz="1000" baseline="0" dirty="0">
                <a:solidFill>
                  <a:schemeClr val="bg1"/>
                </a:solidFill>
              </a:rPr>
              <a:t>urn on or off footer by using Insert </a:t>
            </a:r>
            <a:r>
              <a:rPr lang="en-US" sz="1000" baseline="0" dirty="0">
                <a:solidFill>
                  <a:schemeClr val="bg1"/>
                </a:solidFill>
                <a:sym typeface="Wingdings 3" panose="05040102010807070707" pitchFamily="18" charset="2"/>
              </a:rPr>
              <a:t> Header &amp; Footer Enter / change text  Click Apply All. </a:t>
            </a:r>
            <a:endParaRPr lang="en-US" sz="1000" baseline="0" dirty="0">
              <a:solidFill>
                <a:schemeClr val="bg1"/>
              </a:solidFill>
            </a:endParaRPr>
          </a:p>
        </p:txBody>
      </p:sp>
      <p:sp>
        <p:nvSpPr>
          <p:cNvPr id="19" name="TextBox 18"/>
          <p:cNvSpPr txBox="1"/>
          <p:nvPr userDrawn="1"/>
        </p:nvSpPr>
        <p:spPr>
          <a:xfrm>
            <a:off x="18645" y="6883558"/>
            <a:ext cx="677372" cy="142555"/>
          </a:xfrm>
          <a:prstGeom prst="rect">
            <a:avLst/>
          </a:prstGeom>
          <a:noFill/>
        </p:spPr>
        <p:txBody>
          <a:bodyPr wrap="square" lIns="0" tIns="0" rIns="0" bIns="0" rtlCol="0">
            <a:noAutofit/>
          </a:bodyPr>
          <a:lstStyle/>
          <a:p>
            <a:pPr algn="l"/>
            <a:r>
              <a:rPr lang="en-US" sz="800" dirty="0">
                <a:solidFill>
                  <a:schemeClr val="bg1"/>
                </a:solidFill>
                <a:latin typeface="Arial Narrow" panose="020B0606020202030204" pitchFamily="34" charset="0"/>
              </a:rPr>
              <a:t>Data color order</a:t>
            </a:r>
            <a:r>
              <a:rPr lang="en-US" sz="800" baseline="0" dirty="0">
                <a:solidFill>
                  <a:schemeClr val="bg1"/>
                </a:solidFill>
                <a:latin typeface="Arial Narrow" panose="020B0606020202030204" pitchFamily="34" charset="0"/>
              </a:rPr>
              <a:t>:</a:t>
            </a:r>
            <a:endParaRPr lang="en-US" sz="800" dirty="0">
              <a:solidFill>
                <a:schemeClr val="bg1"/>
              </a:solidFill>
              <a:latin typeface="Arial Narrow" panose="020B0606020202030204" pitchFamily="34" charset="0"/>
            </a:endParaRPr>
          </a:p>
        </p:txBody>
      </p:sp>
      <p:sp>
        <p:nvSpPr>
          <p:cNvPr id="20" name="TextBox 19"/>
          <p:cNvSpPr txBox="1"/>
          <p:nvPr userDrawn="1"/>
        </p:nvSpPr>
        <p:spPr>
          <a:xfrm>
            <a:off x="2509157" y="7042641"/>
            <a:ext cx="990472" cy="136444"/>
          </a:xfrm>
          <a:prstGeom prst="rect">
            <a:avLst/>
          </a:prstGeom>
          <a:noFill/>
        </p:spPr>
        <p:txBody>
          <a:bodyPr wrap="square" lIns="0" tIns="0" rIns="0" bIns="0" rtlCol="0">
            <a:noAutofit/>
          </a:bodyPr>
          <a:lstStyle/>
          <a:p>
            <a:pPr algn="l"/>
            <a:r>
              <a:rPr lang="en-US" sz="800" dirty="0">
                <a:solidFill>
                  <a:schemeClr val="bg1"/>
                </a:solidFill>
                <a:latin typeface="Arial Narrow" panose="020B0606020202030204" pitchFamily="34" charset="0"/>
              </a:rPr>
              <a:t>Used with accent colors: </a:t>
            </a:r>
          </a:p>
        </p:txBody>
      </p:sp>
      <p:grpSp>
        <p:nvGrpSpPr>
          <p:cNvPr id="21" name="Group 20"/>
          <p:cNvGrpSpPr/>
          <p:nvPr userDrawn="1"/>
        </p:nvGrpSpPr>
        <p:grpSpPr>
          <a:xfrm>
            <a:off x="679056" y="6907927"/>
            <a:ext cx="1558450" cy="100584"/>
            <a:chOff x="914339" y="6913770"/>
            <a:chExt cx="1558450" cy="100584"/>
          </a:xfrm>
        </p:grpSpPr>
        <p:sp>
          <p:nvSpPr>
            <p:cNvPr id="22" name="Rectangle 21"/>
            <p:cNvSpPr/>
            <p:nvPr/>
          </p:nvSpPr>
          <p:spPr>
            <a:xfrm>
              <a:off x="914339" y="6913770"/>
              <a:ext cx="100584" cy="100584"/>
            </a:xfrm>
            <a:prstGeom prst="rect">
              <a:avLst/>
            </a:prstGeom>
            <a:solidFill>
              <a:srgbClr val="4F99C1"/>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23" name="Rectangle 22"/>
            <p:cNvSpPr/>
            <p:nvPr/>
          </p:nvSpPr>
          <p:spPr>
            <a:xfrm>
              <a:off x="1138627" y="6913770"/>
              <a:ext cx="100584" cy="100584"/>
            </a:xfrm>
            <a:prstGeom prst="rect">
              <a:avLst/>
            </a:prstGeom>
            <a:solidFill>
              <a:srgbClr val="FCB316"/>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chemeClr val="bg1"/>
                </a:solidFill>
                <a:effectLst/>
                <a:uLnTx/>
                <a:uFillTx/>
                <a:latin typeface="Akkurat Pro" pitchFamily="34" charset="0"/>
                <a:cs typeface="Arial"/>
              </a:endParaRPr>
            </a:p>
          </p:txBody>
        </p:sp>
        <p:sp>
          <p:nvSpPr>
            <p:cNvPr id="25" name="Rectangle 24"/>
            <p:cNvSpPr/>
            <p:nvPr/>
          </p:nvSpPr>
          <p:spPr>
            <a:xfrm>
              <a:off x="1026483" y="6913770"/>
              <a:ext cx="100584" cy="100584"/>
            </a:xfrm>
            <a:prstGeom prst="rect">
              <a:avLst/>
            </a:prstGeom>
            <a:solidFill>
              <a:srgbClr val="002B5F"/>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29" name="Rectangle 28"/>
            <p:cNvSpPr/>
            <p:nvPr/>
          </p:nvSpPr>
          <p:spPr>
            <a:xfrm>
              <a:off x="1250771" y="6913770"/>
              <a:ext cx="100584" cy="100584"/>
            </a:xfrm>
            <a:prstGeom prst="rect">
              <a:avLst/>
            </a:prstGeom>
            <a:solidFill>
              <a:srgbClr val="50280A"/>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30" name="Rectangle 29"/>
            <p:cNvSpPr/>
            <p:nvPr/>
          </p:nvSpPr>
          <p:spPr>
            <a:xfrm>
              <a:off x="1362915" y="6913770"/>
              <a:ext cx="100584" cy="100584"/>
            </a:xfrm>
            <a:prstGeom prst="rect">
              <a:avLst/>
            </a:prstGeom>
            <a:solidFill>
              <a:srgbClr val="DE8BA4"/>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31" name="Rectangle 30"/>
            <p:cNvSpPr/>
            <p:nvPr/>
          </p:nvSpPr>
          <p:spPr>
            <a:xfrm>
              <a:off x="1475059" y="6913770"/>
              <a:ext cx="100584" cy="100584"/>
            </a:xfrm>
            <a:prstGeom prst="rect">
              <a:avLst/>
            </a:prstGeom>
            <a:solidFill>
              <a:srgbClr val="6A035C"/>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32" name="Rectangle 31"/>
            <p:cNvSpPr/>
            <p:nvPr/>
          </p:nvSpPr>
          <p:spPr>
            <a:xfrm>
              <a:off x="1587203" y="6913770"/>
              <a:ext cx="100584" cy="100584"/>
            </a:xfrm>
            <a:prstGeom prst="rect">
              <a:avLst/>
            </a:prstGeom>
            <a:solidFill>
              <a:srgbClr val="00B3A0"/>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33" name="Rectangle 32"/>
            <p:cNvSpPr/>
            <p:nvPr/>
          </p:nvSpPr>
          <p:spPr>
            <a:xfrm>
              <a:off x="1699347" y="6913770"/>
              <a:ext cx="100584" cy="100584"/>
            </a:xfrm>
            <a:prstGeom prst="rect">
              <a:avLst/>
            </a:prstGeom>
            <a:solidFill>
              <a:srgbClr val="004D47"/>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rgbClr val="712300"/>
                </a:solidFill>
                <a:effectLst/>
                <a:uLnTx/>
                <a:uFillTx/>
                <a:latin typeface="Akkurat Pro" pitchFamily="34" charset="0"/>
                <a:cs typeface="Arial"/>
              </a:endParaRPr>
            </a:p>
          </p:txBody>
        </p:sp>
        <p:sp>
          <p:nvSpPr>
            <p:cNvPr id="34" name="Rectangle 33"/>
            <p:cNvSpPr/>
            <p:nvPr/>
          </p:nvSpPr>
          <p:spPr>
            <a:xfrm>
              <a:off x="1811491" y="6913770"/>
              <a:ext cx="100584" cy="100584"/>
            </a:xfrm>
            <a:prstGeom prst="rect">
              <a:avLst/>
            </a:prstGeom>
            <a:solidFill>
              <a:srgbClr val="F79668"/>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200" b="0" i="0" u="none" strike="noStrike" kern="0" cap="none" spc="0" normalizeH="0" baseline="0" noProof="0" dirty="0">
                <a:ln>
                  <a:noFill/>
                </a:ln>
                <a:solidFill>
                  <a:schemeClr val="bg1"/>
                </a:solidFill>
                <a:effectLst/>
                <a:uLnTx/>
                <a:uFillTx/>
                <a:latin typeface="Akkurat Pro" pitchFamily="34" charset="0"/>
                <a:cs typeface="Arial"/>
              </a:endParaRPr>
            </a:p>
          </p:txBody>
        </p:sp>
        <p:sp>
          <p:nvSpPr>
            <p:cNvPr id="35" name="Rectangle 34"/>
            <p:cNvSpPr/>
            <p:nvPr/>
          </p:nvSpPr>
          <p:spPr>
            <a:xfrm>
              <a:off x="1923635" y="6913770"/>
              <a:ext cx="100584" cy="100584"/>
            </a:xfrm>
            <a:prstGeom prst="rect">
              <a:avLst/>
            </a:prstGeom>
            <a:solidFill>
              <a:srgbClr val="712300"/>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rgbClr val="6A035C"/>
                </a:solidFill>
                <a:effectLst/>
                <a:uLnTx/>
                <a:uFillTx/>
                <a:latin typeface="Akkurat Pro" pitchFamily="34" charset="0"/>
                <a:cs typeface="Arial"/>
              </a:endParaRPr>
            </a:p>
          </p:txBody>
        </p:sp>
        <p:sp>
          <p:nvSpPr>
            <p:cNvPr id="36" name="Rectangle 35"/>
            <p:cNvSpPr/>
            <p:nvPr/>
          </p:nvSpPr>
          <p:spPr>
            <a:xfrm>
              <a:off x="2035779" y="6913770"/>
              <a:ext cx="100584" cy="100584"/>
            </a:xfrm>
            <a:prstGeom prst="rect">
              <a:avLst/>
            </a:prstGeom>
            <a:solidFill>
              <a:srgbClr val="908EC5"/>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37" name="Rectangle 36"/>
            <p:cNvSpPr/>
            <p:nvPr/>
          </p:nvSpPr>
          <p:spPr>
            <a:xfrm>
              <a:off x="2147923" y="6913770"/>
              <a:ext cx="100584" cy="100584"/>
            </a:xfrm>
            <a:prstGeom prst="rect">
              <a:avLst/>
            </a:prstGeom>
            <a:solidFill>
              <a:srgbClr val="37237B"/>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rgbClr val="712300"/>
                </a:solidFill>
                <a:effectLst/>
                <a:uLnTx/>
                <a:uFillTx/>
                <a:latin typeface="Akkurat Pro" pitchFamily="34" charset="0"/>
                <a:cs typeface="Arial"/>
              </a:endParaRPr>
            </a:p>
          </p:txBody>
        </p:sp>
        <p:sp>
          <p:nvSpPr>
            <p:cNvPr id="38" name="Rectangle 37"/>
            <p:cNvSpPr/>
            <p:nvPr/>
          </p:nvSpPr>
          <p:spPr>
            <a:xfrm>
              <a:off x="2260067" y="6913770"/>
              <a:ext cx="100584" cy="100584"/>
            </a:xfrm>
            <a:prstGeom prst="rect">
              <a:avLst/>
            </a:prstGeom>
            <a:solidFill>
              <a:srgbClr val="A4C032"/>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200" b="0" i="0" u="none" strike="noStrike" kern="0" cap="none" spc="0" normalizeH="0" baseline="0" noProof="0" dirty="0">
                <a:ln>
                  <a:noFill/>
                </a:ln>
                <a:solidFill>
                  <a:schemeClr val="bg1"/>
                </a:solidFill>
                <a:effectLst/>
                <a:uLnTx/>
                <a:uFillTx/>
                <a:latin typeface="Akkurat Pro" pitchFamily="34" charset="0"/>
                <a:cs typeface="Arial"/>
              </a:endParaRPr>
            </a:p>
          </p:txBody>
        </p:sp>
        <p:sp>
          <p:nvSpPr>
            <p:cNvPr id="39" name="Rectangle 38"/>
            <p:cNvSpPr/>
            <p:nvPr/>
          </p:nvSpPr>
          <p:spPr>
            <a:xfrm>
              <a:off x="2372205" y="6913770"/>
              <a:ext cx="100584" cy="100584"/>
            </a:xfrm>
            <a:prstGeom prst="rect">
              <a:avLst/>
            </a:prstGeom>
            <a:solidFill>
              <a:srgbClr val="2C3B0D"/>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rgbClr val="6A035C"/>
                </a:solidFill>
                <a:effectLst/>
                <a:uLnTx/>
                <a:uFillTx/>
                <a:latin typeface="Akkurat Pro" pitchFamily="34" charset="0"/>
                <a:cs typeface="Arial"/>
              </a:endParaRPr>
            </a:p>
          </p:txBody>
        </p:sp>
      </p:grpSp>
      <p:sp>
        <p:nvSpPr>
          <p:cNvPr id="40" name="TextBox 39"/>
          <p:cNvSpPr txBox="1"/>
          <p:nvPr userDrawn="1"/>
        </p:nvSpPr>
        <p:spPr>
          <a:xfrm>
            <a:off x="2306868" y="6883558"/>
            <a:ext cx="1280160" cy="142555"/>
          </a:xfrm>
          <a:prstGeom prst="rect">
            <a:avLst/>
          </a:prstGeom>
          <a:noFill/>
        </p:spPr>
        <p:txBody>
          <a:bodyPr wrap="square" lIns="0" tIns="0" rIns="0" bIns="0" rtlCol="0">
            <a:noAutofit/>
          </a:bodyPr>
          <a:lstStyle/>
          <a:p>
            <a:pPr algn="l"/>
            <a:r>
              <a:rPr lang="en-US" sz="800" dirty="0">
                <a:solidFill>
                  <a:schemeClr val="bg1"/>
                </a:solidFill>
                <a:latin typeface="Arial Narrow" panose="020B0606020202030204" pitchFamily="34" charset="0"/>
              </a:rPr>
              <a:t>Complimentary colors:</a:t>
            </a:r>
          </a:p>
        </p:txBody>
      </p:sp>
      <p:grpSp>
        <p:nvGrpSpPr>
          <p:cNvPr id="41" name="Group 40"/>
          <p:cNvGrpSpPr/>
          <p:nvPr userDrawn="1"/>
        </p:nvGrpSpPr>
        <p:grpSpPr>
          <a:xfrm>
            <a:off x="2319218" y="7022893"/>
            <a:ext cx="164223" cy="91440"/>
            <a:chOff x="2279174" y="7027888"/>
            <a:chExt cx="164223" cy="91440"/>
          </a:xfrm>
        </p:grpSpPr>
        <p:cxnSp>
          <p:nvCxnSpPr>
            <p:cNvPr id="42" name="Straight Arrow Connector 41"/>
            <p:cNvCxnSpPr>
              <a:cxnSpLocks/>
            </p:cNvCxnSpPr>
            <p:nvPr userDrawn="1"/>
          </p:nvCxnSpPr>
          <p:spPr>
            <a:xfrm>
              <a:off x="2279174" y="7114593"/>
              <a:ext cx="164223" cy="0"/>
            </a:xfrm>
            <a:prstGeom prst="straightConnector1">
              <a:avLst/>
            </a:prstGeom>
            <a:ln w="952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cxnSpLocks/>
            </p:cNvCxnSpPr>
            <p:nvPr userDrawn="1"/>
          </p:nvCxnSpPr>
          <p:spPr>
            <a:xfrm flipV="1">
              <a:off x="2281672" y="7027888"/>
              <a:ext cx="0" cy="9144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4" name="Group 43"/>
          <p:cNvGrpSpPr/>
          <p:nvPr userDrawn="1"/>
        </p:nvGrpSpPr>
        <p:grpSpPr>
          <a:xfrm>
            <a:off x="3459665" y="7065273"/>
            <a:ext cx="778165" cy="100584"/>
            <a:chOff x="1566748" y="7022234"/>
            <a:chExt cx="778165" cy="100584"/>
          </a:xfrm>
        </p:grpSpPr>
        <p:sp>
          <p:nvSpPr>
            <p:cNvPr id="45" name="Rectangle 44"/>
            <p:cNvSpPr/>
            <p:nvPr userDrawn="1"/>
          </p:nvSpPr>
          <p:spPr>
            <a:xfrm>
              <a:off x="1566748" y="7022234"/>
              <a:ext cx="100584" cy="100584"/>
            </a:xfrm>
            <a:prstGeom prst="rect">
              <a:avLst/>
            </a:prstGeom>
            <a:solidFill>
              <a:srgbClr val="007EAE"/>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46" name="Rectangle 45"/>
            <p:cNvSpPr/>
            <p:nvPr userDrawn="1"/>
          </p:nvSpPr>
          <p:spPr>
            <a:xfrm>
              <a:off x="1793022" y="7022234"/>
              <a:ext cx="100584" cy="100584"/>
            </a:xfrm>
            <a:prstGeom prst="rect">
              <a:avLst/>
            </a:prstGeom>
            <a:solidFill>
              <a:srgbClr val="C40067"/>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chemeClr val="bg1"/>
                </a:solidFill>
                <a:effectLst/>
                <a:uLnTx/>
                <a:uFillTx/>
                <a:latin typeface="Akkurat Pro" pitchFamily="34" charset="0"/>
                <a:cs typeface="Arial"/>
              </a:endParaRPr>
            </a:p>
          </p:txBody>
        </p:sp>
        <p:sp>
          <p:nvSpPr>
            <p:cNvPr id="47" name="Rectangle 46"/>
            <p:cNvSpPr/>
            <p:nvPr userDrawn="1"/>
          </p:nvSpPr>
          <p:spPr>
            <a:xfrm>
              <a:off x="1679885" y="7022234"/>
              <a:ext cx="100584" cy="100584"/>
            </a:xfrm>
            <a:prstGeom prst="rect">
              <a:avLst/>
            </a:prstGeom>
            <a:solidFill>
              <a:srgbClr val="FFAC17"/>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48" name="Rectangle 47"/>
            <p:cNvSpPr/>
            <p:nvPr userDrawn="1"/>
          </p:nvSpPr>
          <p:spPr>
            <a:xfrm>
              <a:off x="1906159" y="7022234"/>
              <a:ext cx="100584" cy="100584"/>
            </a:xfrm>
            <a:prstGeom prst="rect">
              <a:avLst/>
            </a:prstGeom>
            <a:solidFill>
              <a:srgbClr val="08C3A5"/>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49" name="Rectangle 48"/>
            <p:cNvSpPr/>
            <p:nvPr userDrawn="1"/>
          </p:nvSpPr>
          <p:spPr>
            <a:xfrm>
              <a:off x="2019296" y="7022234"/>
              <a:ext cx="100584" cy="100584"/>
            </a:xfrm>
            <a:prstGeom prst="rect">
              <a:avLst/>
            </a:prstGeom>
            <a:solidFill>
              <a:srgbClr val="F36C35"/>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50" name="Rectangle 49"/>
            <p:cNvSpPr/>
            <p:nvPr userDrawn="1"/>
          </p:nvSpPr>
          <p:spPr>
            <a:xfrm>
              <a:off x="2132432" y="7022234"/>
              <a:ext cx="100584" cy="100584"/>
            </a:xfrm>
            <a:prstGeom prst="rect">
              <a:avLst/>
            </a:prstGeom>
            <a:solidFill>
              <a:srgbClr val="6A6AB1"/>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51" name="Rectangle 50"/>
            <p:cNvSpPr/>
            <p:nvPr userDrawn="1"/>
          </p:nvSpPr>
          <p:spPr>
            <a:xfrm>
              <a:off x="2244329" y="7022234"/>
              <a:ext cx="100584" cy="100584"/>
            </a:xfrm>
            <a:prstGeom prst="rect">
              <a:avLst/>
            </a:prstGeom>
            <a:solidFill>
              <a:srgbClr val="A4C032"/>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grpSp>
      <p:grpSp>
        <p:nvGrpSpPr>
          <p:cNvPr id="52" name="Group 51"/>
          <p:cNvGrpSpPr/>
          <p:nvPr userDrawn="1"/>
        </p:nvGrpSpPr>
        <p:grpSpPr>
          <a:xfrm>
            <a:off x="3174448" y="6907927"/>
            <a:ext cx="549776" cy="100584"/>
            <a:chOff x="3141899" y="6907927"/>
            <a:chExt cx="549776" cy="100584"/>
          </a:xfrm>
        </p:grpSpPr>
        <p:sp>
          <p:nvSpPr>
            <p:cNvPr id="53" name="Rectangle 52"/>
            <p:cNvSpPr/>
            <p:nvPr/>
          </p:nvSpPr>
          <p:spPr>
            <a:xfrm>
              <a:off x="3141899" y="6907927"/>
              <a:ext cx="100584" cy="100584"/>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54" name="Rectangle 53"/>
            <p:cNvSpPr/>
            <p:nvPr/>
          </p:nvSpPr>
          <p:spPr>
            <a:xfrm>
              <a:off x="3366495" y="6907927"/>
              <a:ext cx="100584" cy="100584"/>
            </a:xfrm>
            <a:prstGeom prst="rect">
              <a:avLst/>
            </a:prstGeom>
            <a:solidFill>
              <a:srgbClr val="666666"/>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chemeClr val="bg1"/>
                </a:solidFill>
                <a:effectLst/>
                <a:uLnTx/>
                <a:uFillTx/>
                <a:latin typeface="Akkurat Pro" pitchFamily="34" charset="0"/>
                <a:cs typeface="Arial"/>
              </a:endParaRPr>
            </a:p>
          </p:txBody>
        </p:sp>
        <p:sp>
          <p:nvSpPr>
            <p:cNvPr id="55" name="Rectangle 54"/>
            <p:cNvSpPr/>
            <p:nvPr/>
          </p:nvSpPr>
          <p:spPr>
            <a:xfrm>
              <a:off x="3254197" y="6907927"/>
              <a:ext cx="100584" cy="100584"/>
            </a:xfrm>
            <a:prstGeom prst="rect">
              <a:avLst/>
            </a:prstGeom>
            <a:solidFill>
              <a:srgbClr val="333333"/>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56" name="Rectangle 55"/>
            <p:cNvSpPr/>
            <p:nvPr/>
          </p:nvSpPr>
          <p:spPr>
            <a:xfrm>
              <a:off x="3478793" y="6907927"/>
              <a:ext cx="100584" cy="100584"/>
            </a:xfrm>
            <a:prstGeom prst="rect">
              <a:avLst/>
            </a:prstGeom>
            <a:solidFill>
              <a:srgbClr val="999999"/>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57" name="Rectangle 56"/>
            <p:cNvSpPr/>
            <p:nvPr/>
          </p:nvSpPr>
          <p:spPr>
            <a:xfrm>
              <a:off x="3591091" y="6907927"/>
              <a:ext cx="100584" cy="100584"/>
            </a:xfrm>
            <a:prstGeom prst="rect">
              <a:avLst/>
            </a:prstGeom>
            <a:solidFill>
              <a:srgbClr val="CCCCCC"/>
            </a:solidFill>
            <a:ln w="3175">
              <a:solidFill>
                <a:srgbClr val="A7A9AC"/>
              </a:solid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grpSp>
      <p:grpSp>
        <p:nvGrpSpPr>
          <p:cNvPr id="58" name="Group 57"/>
          <p:cNvGrpSpPr/>
          <p:nvPr userDrawn="1"/>
        </p:nvGrpSpPr>
        <p:grpSpPr>
          <a:xfrm>
            <a:off x="3809159" y="6907927"/>
            <a:ext cx="549777" cy="100584"/>
            <a:chOff x="2057435" y="7026985"/>
            <a:chExt cx="549777" cy="100584"/>
          </a:xfrm>
        </p:grpSpPr>
        <p:sp>
          <p:nvSpPr>
            <p:cNvPr id="59" name="Rectangle 58"/>
            <p:cNvSpPr/>
            <p:nvPr/>
          </p:nvSpPr>
          <p:spPr>
            <a:xfrm>
              <a:off x="2057435" y="7026985"/>
              <a:ext cx="100584" cy="100584"/>
            </a:xfrm>
            <a:prstGeom prst="rect">
              <a:avLst/>
            </a:prstGeom>
            <a:solidFill>
              <a:srgbClr val="473729"/>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60" name="Rectangle 59"/>
            <p:cNvSpPr/>
            <p:nvPr/>
          </p:nvSpPr>
          <p:spPr>
            <a:xfrm>
              <a:off x="2282031" y="7026985"/>
              <a:ext cx="100584" cy="100584"/>
            </a:xfrm>
            <a:prstGeom prst="rect">
              <a:avLst/>
            </a:prstGeom>
            <a:solidFill>
              <a:srgbClr val="A39382"/>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chemeClr val="bg1"/>
                </a:solidFill>
                <a:effectLst/>
                <a:uLnTx/>
                <a:uFillTx/>
                <a:latin typeface="Akkurat Pro" pitchFamily="34" charset="0"/>
                <a:cs typeface="Arial"/>
              </a:endParaRPr>
            </a:p>
          </p:txBody>
        </p:sp>
        <p:sp>
          <p:nvSpPr>
            <p:cNvPr id="61" name="Rectangle 60"/>
            <p:cNvSpPr/>
            <p:nvPr/>
          </p:nvSpPr>
          <p:spPr>
            <a:xfrm>
              <a:off x="2169733" y="7026985"/>
              <a:ext cx="100584" cy="100584"/>
            </a:xfrm>
            <a:prstGeom prst="rect">
              <a:avLst/>
            </a:prstGeom>
            <a:solidFill>
              <a:srgbClr val="7A6855"/>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62" name="Rectangle 61"/>
            <p:cNvSpPr/>
            <p:nvPr/>
          </p:nvSpPr>
          <p:spPr>
            <a:xfrm>
              <a:off x="2394329" y="7026985"/>
              <a:ext cx="100584" cy="100584"/>
            </a:xfrm>
            <a:prstGeom prst="rect">
              <a:avLst/>
            </a:prstGeom>
            <a:solidFill>
              <a:srgbClr val="B7A99A"/>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63" name="Rectangle 62"/>
            <p:cNvSpPr/>
            <p:nvPr/>
          </p:nvSpPr>
          <p:spPr>
            <a:xfrm>
              <a:off x="2506628" y="7026985"/>
              <a:ext cx="100584" cy="100584"/>
            </a:xfrm>
            <a:prstGeom prst="rect">
              <a:avLst/>
            </a:prstGeom>
            <a:solidFill>
              <a:srgbClr val="CEC2B4"/>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grpSp>
      <p:pic>
        <p:nvPicPr>
          <p:cNvPr id="65" name="Ratings"/>
          <p:cNvPicPr>
            <a:picLocks noChangeAspect="1"/>
          </p:cNvPicPr>
          <p:nvPr userDrawn="1"/>
        </p:nvPicPr>
        <p:blipFill>
          <a:blip r:embed="rId2"/>
          <a:stretch>
            <a:fillRect/>
          </a:stretch>
        </p:blipFill>
        <p:spPr>
          <a:xfrm>
            <a:off x="164592" y="6080760"/>
            <a:ext cx="1256647" cy="713232"/>
          </a:xfrm>
          <a:prstGeom prst="rect">
            <a:avLst/>
          </a:prstGeom>
        </p:spPr>
      </p:pic>
    </p:spTree>
    <p:extLst>
      <p:ext uri="{BB962C8B-B14F-4D97-AF65-F5344CB8AC3E}">
        <p14:creationId xmlns:p14="http://schemas.microsoft.com/office/powerpoint/2010/main" val="591837003"/>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Image Big title">
    <p:spTree>
      <p:nvGrpSpPr>
        <p:cNvPr id="1" name=""/>
        <p:cNvGrpSpPr/>
        <p:nvPr/>
      </p:nvGrpSpPr>
      <p:grpSpPr>
        <a:xfrm>
          <a:off x="0" y="0"/>
          <a:ext cx="0" cy="0"/>
          <a:chOff x="0" y="0"/>
          <a:chExt cx="0" cy="0"/>
        </a:xfrm>
      </p:grpSpPr>
      <p:sp>
        <p:nvSpPr>
          <p:cNvPr id="2" name="Title 1"/>
          <p:cNvSpPr>
            <a:spLocks noGrp="1"/>
          </p:cNvSpPr>
          <p:nvPr>
            <p:ph type="title"/>
          </p:nvPr>
        </p:nvSpPr>
        <p:spPr>
          <a:xfrm>
            <a:off x="310896" y="206376"/>
            <a:ext cx="7117976" cy="2115484"/>
          </a:xfrm>
        </p:spPr>
        <p:txBody>
          <a:bodyPr tIns="0" anchor="t"/>
          <a:lstStyle>
            <a:lvl1pPr>
              <a:defRPr sz="4400" b="1"/>
            </a:lvl1pPr>
          </a:lstStyle>
          <a:p>
            <a:r>
              <a:rPr lang="en-US" smtClean="0"/>
              <a:t>Click to edit Master title style</a:t>
            </a:r>
            <a:endParaRPr lang="en-US" dirty="0"/>
          </a:p>
        </p:txBody>
      </p:sp>
      <p:sp>
        <p:nvSpPr>
          <p:cNvPr id="5" name="Picture Placeholder 4"/>
          <p:cNvSpPr>
            <a:spLocks noGrp="1"/>
          </p:cNvSpPr>
          <p:nvPr>
            <p:ph type="pic" sz="quarter" idx="10" hasCustomPrompt="1"/>
          </p:nvPr>
        </p:nvSpPr>
        <p:spPr>
          <a:xfrm>
            <a:off x="310896" y="2411508"/>
            <a:ext cx="8534400" cy="3390900"/>
          </a:xfrm>
        </p:spPr>
        <p:txBody>
          <a:bodyPr anchor="ctr"/>
          <a:lstStyle>
            <a:lvl1pPr marL="0" indent="0" algn="ctr">
              <a:buNone/>
              <a:defRPr b="1"/>
            </a:lvl1pPr>
          </a:lstStyle>
          <a:p>
            <a:r>
              <a:rPr lang="en-US" dirty="0"/>
              <a:t>Click to add image</a:t>
            </a:r>
          </a:p>
        </p:txBody>
      </p:sp>
      <p:sp>
        <p:nvSpPr>
          <p:cNvPr id="7" name="Rectangle 6"/>
          <p:cNvSpPr/>
          <p:nvPr userDrawn="1"/>
        </p:nvSpPr>
        <p:spPr>
          <a:xfrm>
            <a:off x="9215268" y="-4043"/>
            <a:ext cx="1039685" cy="211485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Divider + Image</a:t>
            </a:r>
            <a:endParaRPr lang="en-US" sz="1000" b="1" baseline="0" dirty="0">
              <a:solidFill>
                <a:schemeClr val="tx1"/>
              </a:solidFill>
            </a:endParaRPr>
          </a:p>
          <a:p>
            <a:pPr algn="l"/>
            <a:r>
              <a:rPr lang="en-US" sz="1000" baseline="0" dirty="0">
                <a:solidFill>
                  <a:schemeClr val="tx1"/>
                </a:solidFill>
              </a:rPr>
              <a:t>Click image icon to insert rectangular image. </a:t>
            </a:r>
            <a:endParaRPr lang="en-US" sz="1000" dirty="0">
              <a:solidFill>
                <a:schemeClr val="tx1"/>
              </a:solidFill>
            </a:endParaRPr>
          </a:p>
        </p:txBody>
      </p:sp>
      <p:grpSp>
        <p:nvGrpSpPr>
          <p:cNvPr id="6" name="Group 5"/>
          <p:cNvGrpSpPr/>
          <p:nvPr userDrawn="1"/>
        </p:nvGrpSpPr>
        <p:grpSpPr>
          <a:xfrm>
            <a:off x="9215268" y="2212324"/>
            <a:ext cx="1039685" cy="1481802"/>
            <a:chOff x="9215268" y="3023356"/>
            <a:chExt cx="1039685" cy="1481802"/>
          </a:xfrm>
        </p:grpSpPr>
        <p:sp>
          <p:nvSpPr>
            <p:cNvPr id="9" name="Rectangle 8"/>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10" name="Rectangle 9"/>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342685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Black Image Small title">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10896" y="206376"/>
            <a:ext cx="7117976" cy="2115484"/>
          </a:xfrm>
        </p:spPr>
        <p:txBody>
          <a:bodyPr tIns="0" anchor="t"/>
          <a:lstStyle>
            <a:lvl1pPr>
              <a:defRPr sz="4400" b="1"/>
            </a:lvl1pPr>
          </a:lstStyle>
          <a:p>
            <a:r>
              <a:rPr lang="en-US" smtClean="0"/>
              <a:t>Click to edit Master title style</a:t>
            </a:r>
            <a:endParaRPr lang="en-US" dirty="0"/>
          </a:p>
        </p:txBody>
      </p:sp>
      <p:sp>
        <p:nvSpPr>
          <p:cNvPr id="5" name="Picture Placeholder 4"/>
          <p:cNvSpPr>
            <a:spLocks noGrp="1"/>
          </p:cNvSpPr>
          <p:nvPr>
            <p:ph type="pic" sz="quarter" idx="10" hasCustomPrompt="1"/>
          </p:nvPr>
        </p:nvSpPr>
        <p:spPr>
          <a:xfrm>
            <a:off x="310896" y="2411508"/>
            <a:ext cx="8534400" cy="3390900"/>
          </a:xfrm>
        </p:spPr>
        <p:txBody>
          <a:bodyPr anchor="ctr"/>
          <a:lstStyle>
            <a:lvl1pPr marL="0" indent="0" algn="ctr">
              <a:buNone/>
              <a:defRPr b="1"/>
            </a:lvl1pPr>
          </a:lstStyle>
          <a:p>
            <a:r>
              <a:rPr lang="en-US" dirty="0"/>
              <a:t>Click to add image</a:t>
            </a:r>
          </a:p>
        </p:txBody>
      </p:sp>
      <p:sp>
        <p:nvSpPr>
          <p:cNvPr id="10" name="Rectangle 9"/>
          <p:cNvSpPr/>
          <p:nvPr userDrawn="1"/>
        </p:nvSpPr>
        <p:spPr>
          <a:xfrm>
            <a:off x="-9939" y="6867939"/>
            <a:ext cx="9153939" cy="3677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cxnSp>
        <p:nvCxnSpPr>
          <p:cNvPr id="12" name="Straight Connector 11"/>
          <p:cNvCxnSpPr/>
          <p:nvPr userDrawn="1"/>
        </p:nvCxnSpPr>
        <p:spPr>
          <a:xfrm>
            <a:off x="9144000" y="6095210"/>
            <a:ext cx="296716" cy="0"/>
          </a:xfrm>
          <a:prstGeom prst="line">
            <a:avLst/>
          </a:prstGeom>
          <a:ln w="31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9215268" y="5979161"/>
            <a:ext cx="1280160" cy="142555"/>
          </a:xfrm>
          <a:prstGeom prst="rect">
            <a:avLst/>
          </a:prstGeom>
          <a:noFill/>
        </p:spPr>
        <p:txBody>
          <a:bodyPr wrap="square" lIns="0" tIns="0" rIns="0" bIns="0" rtlCol="0">
            <a:noAutofit/>
          </a:bodyPr>
          <a:lstStyle/>
          <a:p>
            <a:pPr algn="l"/>
            <a:r>
              <a:rPr lang="en-US" sz="800" dirty="0">
                <a:solidFill>
                  <a:schemeClr val="tx2">
                    <a:lumMod val="75000"/>
                  </a:schemeClr>
                </a:solidFill>
                <a:latin typeface="Arial Narrow" panose="020B0606020202030204" pitchFamily="34" charset="0"/>
              </a:rPr>
              <a:t>No content below the line</a:t>
            </a:r>
          </a:p>
        </p:txBody>
      </p:sp>
      <p:sp>
        <p:nvSpPr>
          <p:cNvPr id="14" name="TextBox 13"/>
          <p:cNvSpPr txBox="1"/>
          <p:nvPr userDrawn="1"/>
        </p:nvSpPr>
        <p:spPr>
          <a:xfrm>
            <a:off x="-1340117" y="5987531"/>
            <a:ext cx="1280160" cy="142555"/>
          </a:xfrm>
          <a:prstGeom prst="rect">
            <a:avLst/>
          </a:prstGeom>
          <a:noFill/>
        </p:spPr>
        <p:txBody>
          <a:bodyPr wrap="square" lIns="0" tIns="0" rIns="0" bIns="0" rtlCol="0">
            <a:noAutofit/>
          </a:bodyPr>
          <a:lstStyle/>
          <a:p>
            <a:pPr algn="r"/>
            <a:r>
              <a:rPr lang="en-US" sz="800" dirty="0">
                <a:solidFill>
                  <a:schemeClr val="tx2">
                    <a:lumMod val="75000"/>
                  </a:schemeClr>
                </a:solidFill>
                <a:latin typeface="Arial Narrow" panose="020B0606020202030204" pitchFamily="34" charset="0"/>
              </a:rPr>
              <a:t>No content below the line</a:t>
            </a:r>
          </a:p>
        </p:txBody>
      </p:sp>
      <p:sp>
        <p:nvSpPr>
          <p:cNvPr id="19" name="Rectangle 18"/>
          <p:cNvSpPr/>
          <p:nvPr userDrawn="1"/>
        </p:nvSpPr>
        <p:spPr>
          <a:xfrm>
            <a:off x="9215268" y="-4043"/>
            <a:ext cx="1039685" cy="211485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bg1"/>
                </a:solidFill>
              </a:rPr>
              <a:t>Divider + Image</a:t>
            </a:r>
            <a:endParaRPr lang="en-US" sz="1000" b="1" baseline="0" dirty="0">
              <a:solidFill>
                <a:schemeClr val="bg1"/>
              </a:solidFill>
            </a:endParaRPr>
          </a:p>
          <a:p>
            <a:pPr algn="l"/>
            <a:r>
              <a:rPr lang="en-US" sz="1000" baseline="0" dirty="0">
                <a:solidFill>
                  <a:schemeClr val="bg1"/>
                </a:solidFill>
              </a:rPr>
              <a:t>Click image icon to insert rectangular image. </a:t>
            </a:r>
            <a:endParaRPr lang="en-US" sz="1000" dirty="0">
              <a:solidFill>
                <a:schemeClr val="bg1"/>
              </a:solidFill>
            </a:endParaRPr>
          </a:p>
        </p:txBody>
      </p:sp>
      <p:cxnSp>
        <p:nvCxnSpPr>
          <p:cNvPr id="25" name="Straight Connector 24"/>
          <p:cNvCxnSpPr/>
          <p:nvPr userDrawn="1"/>
        </p:nvCxnSpPr>
        <p:spPr>
          <a:xfrm>
            <a:off x="-296716" y="6090880"/>
            <a:ext cx="296716" cy="0"/>
          </a:xfrm>
          <a:prstGeom prst="line">
            <a:avLst/>
          </a:prstGeom>
          <a:ln w="3175">
            <a:solidFill>
              <a:schemeClr val="accent5">
                <a:lumMod val="40000"/>
                <a:lumOff val="60000"/>
              </a:schemeClr>
            </a:solidFill>
          </a:ln>
        </p:spPr>
        <p:style>
          <a:lnRef idx="1">
            <a:schemeClr val="accent1"/>
          </a:lnRef>
          <a:fillRef idx="0">
            <a:schemeClr val="accent1"/>
          </a:fillRef>
          <a:effectRef idx="0">
            <a:schemeClr val="accent1"/>
          </a:effectRef>
          <a:fontRef idx="minor">
            <a:schemeClr val="tx1"/>
          </a:fontRef>
        </p:style>
      </p:cxnSp>
      <p:grpSp>
        <p:nvGrpSpPr>
          <p:cNvPr id="17" name="Group 16"/>
          <p:cNvGrpSpPr/>
          <p:nvPr userDrawn="1"/>
        </p:nvGrpSpPr>
        <p:grpSpPr>
          <a:xfrm>
            <a:off x="9215268" y="2219022"/>
            <a:ext cx="1039685" cy="1481802"/>
            <a:chOff x="9215268" y="3023356"/>
            <a:chExt cx="1039685" cy="1481802"/>
          </a:xfrm>
        </p:grpSpPr>
        <p:sp>
          <p:nvSpPr>
            <p:cNvPr id="18" name="Rectangle 17"/>
            <p:cNvSpPr/>
            <p:nvPr userDrawn="1"/>
          </p:nvSpPr>
          <p:spPr>
            <a:xfrm>
              <a:off x="9215268" y="3023356"/>
              <a:ext cx="1039685" cy="14818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bg1"/>
                  </a:solidFill>
                </a:rPr>
                <a:t>Only use </a:t>
              </a:r>
              <a:r>
                <a:rPr lang="en-US" sz="1000" b="0" baseline="0" dirty="0">
                  <a:solidFill>
                    <a:srgbClr val="D6002A"/>
                  </a:solidFill>
                </a:rPr>
                <a:t>S&amp;P Global Red </a:t>
              </a:r>
              <a:r>
                <a:rPr lang="en-US" sz="1000" b="0" baseline="0" dirty="0">
                  <a:solidFill>
                    <a:schemeClr val="bg1"/>
                  </a:solidFill>
                </a:rPr>
                <a:t>for key text high-lights, not shapes or charts. </a:t>
              </a:r>
              <a:br>
                <a:rPr lang="en-US" sz="1000" b="0" baseline="0" dirty="0">
                  <a:solidFill>
                    <a:schemeClr val="bg1"/>
                  </a:solidFill>
                </a:rPr>
              </a:br>
              <a:r>
                <a:rPr lang="en-US" sz="1000" b="0" baseline="0" dirty="0">
                  <a:solidFill>
                    <a:schemeClr val="bg1"/>
                  </a:solidFill>
                </a:rPr>
                <a:t>It’s available in the custom color palette. </a:t>
              </a:r>
            </a:p>
          </p:txBody>
        </p:sp>
        <p:sp>
          <p:nvSpPr>
            <p:cNvPr id="27" name="Rectangle 26"/>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
        <p:nvSpPr>
          <p:cNvPr id="15" name="Rectangle 14"/>
          <p:cNvSpPr/>
          <p:nvPr userDrawn="1"/>
        </p:nvSpPr>
        <p:spPr>
          <a:xfrm>
            <a:off x="-2959" y="6873240"/>
            <a:ext cx="9144000" cy="3428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sp>
        <p:nvSpPr>
          <p:cNvPr id="16" name="Rectangle 15"/>
          <p:cNvSpPr/>
          <p:nvPr userDrawn="1"/>
        </p:nvSpPr>
        <p:spPr>
          <a:xfrm>
            <a:off x="0" y="6879917"/>
            <a:ext cx="9153939" cy="367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sp>
        <p:nvSpPr>
          <p:cNvPr id="20" name="Rectangle 19"/>
          <p:cNvSpPr/>
          <p:nvPr userDrawn="1"/>
        </p:nvSpPr>
        <p:spPr>
          <a:xfrm>
            <a:off x="-2959" y="6873240"/>
            <a:ext cx="9144000" cy="3428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sp>
        <p:nvSpPr>
          <p:cNvPr id="22" name="Rectangle 21"/>
          <p:cNvSpPr/>
          <p:nvPr userDrawn="1"/>
        </p:nvSpPr>
        <p:spPr>
          <a:xfrm>
            <a:off x="4472630" y="6886532"/>
            <a:ext cx="4640580" cy="286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0" anchor="ctr"/>
          <a:lstStyle/>
          <a:p>
            <a:pPr algn="l"/>
            <a:r>
              <a:rPr lang="en-US" sz="1000" b="1" baseline="0" dirty="0">
                <a:solidFill>
                  <a:schemeClr val="bg1"/>
                </a:solidFill>
              </a:rPr>
              <a:t>Footer :  </a:t>
            </a:r>
            <a:r>
              <a:rPr lang="en-US" sz="1000" baseline="0" dirty="0">
                <a:solidFill>
                  <a:schemeClr val="bg1"/>
                </a:solidFill>
                <a:sym typeface="Wingdings 3" panose="05040102010807070707" pitchFamily="18" charset="2"/>
              </a:rPr>
              <a:t>Never change the footer text on individual slides. Change, t</a:t>
            </a:r>
            <a:r>
              <a:rPr lang="en-US" sz="1000" baseline="0" dirty="0">
                <a:solidFill>
                  <a:schemeClr val="bg1"/>
                </a:solidFill>
              </a:rPr>
              <a:t>urn on or off footer by using Insert </a:t>
            </a:r>
            <a:r>
              <a:rPr lang="en-US" sz="1000" baseline="0" dirty="0">
                <a:solidFill>
                  <a:schemeClr val="bg1"/>
                </a:solidFill>
                <a:sym typeface="Wingdings 3" panose="05040102010807070707" pitchFamily="18" charset="2"/>
              </a:rPr>
              <a:t> Header &amp; Footer Enter / change text  Click Apply All. </a:t>
            </a:r>
            <a:endParaRPr lang="en-US" sz="1000" baseline="0" dirty="0">
              <a:solidFill>
                <a:schemeClr val="bg1"/>
              </a:solidFill>
            </a:endParaRPr>
          </a:p>
        </p:txBody>
      </p:sp>
      <p:sp>
        <p:nvSpPr>
          <p:cNvPr id="23" name="TextBox 22"/>
          <p:cNvSpPr txBox="1"/>
          <p:nvPr userDrawn="1"/>
        </p:nvSpPr>
        <p:spPr>
          <a:xfrm>
            <a:off x="18645" y="6883558"/>
            <a:ext cx="677372" cy="142555"/>
          </a:xfrm>
          <a:prstGeom prst="rect">
            <a:avLst/>
          </a:prstGeom>
          <a:noFill/>
        </p:spPr>
        <p:txBody>
          <a:bodyPr wrap="square" lIns="0" tIns="0" rIns="0" bIns="0" rtlCol="0">
            <a:noAutofit/>
          </a:bodyPr>
          <a:lstStyle/>
          <a:p>
            <a:pPr algn="l"/>
            <a:r>
              <a:rPr lang="en-US" sz="800" dirty="0">
                <a:solidFill>
                  <a:schemeClr val="bg1"/>
                </a:solidFill>
                <a:latin typeface="Arial Narrow" panose="020B0606020202030204" pitchFamily="34" charset="0"/>
              </a:rPr>
              <a:t>Data color order</a:t>
            </a:r>
            <a:r>
              <a:rPr lang="en-US" sz="800" baseline="0" dirty="0">
                <a:solidFill>
                  <a:schemeClr val="bg1"/>
                </a:solidFill>
                <a:latin typeface="Arial Narrow" panose="020B0606020202030204" pitchFamily="34" charset="0"/>
              </a:rPr>
              <a:t>:</a:t>
            </a:r>
            <a:endParaRPr lang="en-US" sz="800" dirty="0">
              <a:solidFill>
                <a:schemeClr val="bg1"/>
              </a:solidFill>
              <a:latin typeface="Arial Narrow" panose="020B0606020202030204" pitchFamily="34" charset="0"/>
            </a:endParaRPr>
          </a:p>
        </p:txBody>
      </p:sp>
      <p:sp>
        <p:nvSpPr>
          <p:cNvPr id="24" name="TextBox 23"/>
          <p:cNvSpPr txBox="1"/>
          <p:nvPr userDrawn="1"/>
        </p:nvSpPr>
        <p:spPr>
          <a:xfrm>
            <a:off x="2509157" y="7042641"/>
            <a:ext cx="990472" cy="136444"/>
          </a:xfrm>
          <a:prstGeom prst="rect">
            <a:avLst/>
          </a:prstGeom>
          <a:noFill/>
        </p:spPr>
        <p:txBody>
          <a:bodyPr wrap="square" lIns="0" tIns="0" rIns="0" bIns="0" rtlCol="0">
            <a:noAutofit/>
          </a:bodyPr>
          <a:lstStyle/>
          <a:p>
            <a:pPr algn="l"/>
            <a:r>
              <a:rPr lang="en-US" sz="800" dirty="0">
                <a:solidFill>
                  <a:schemeClr val="bg1"/>
                </a:solidFill>
                <a:latin typeface="Arial Narrow" panose="020B0606020202030204" pitchFamily="34" charset="0"/>
              </a:rPr>
              <a:t>Used with accent colors: </a:t>
            </a:r>
          </a:p>
        </p:txBody>
      </p:sp>
      <p:grpSp>
        <p:nvGrpSpPr>
          <p:cNvPr id="26" name="Group 25"/>
          <p:cNvGrpSpPr/>
          <p:nvPr userDrawn="1"/>
        </p:nvGrpSpPr>
        <p:grpSpPr>
          <a:xfrm>
            <a:off x="679056" y="6907927"/>
            <a:ext cx="1558450" cy="100584"/>
            <a:chOff x="914339" y="6913770"/>
            <a:chExt cx="1558450" cy="100584"/>
          </a:xfrm>
        </p:grpSpPr>
        <p:sp>
          <p:nvSpPr>
            <p:cNvPr id="28" name="Rectangle 27"/>
            <p:cNvSpPr/>
            <p:nvPr/>
          </p:nvSpPr>
          <p:spPr>
            <a:xfrm>
              <a:off x="914339" y="6913770"/>
              <a:ext cx="100584" cy="100584"/>
            </a:xfrm>
            <a:prstGeom prst="rect">
              <a:avLst/>
            </a:prstGeom>
            <a:solidFill>
              <a:srgbClr val="4F99C1"/>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29" name="Rectangle 28"/>
            <p:cNvSpPr/>
            <p:nvPr/>
          </p:nvSpPr>
          <p:spPr>
            <a:xfrm>
              <a:off x="1138627" y="6913770"/>
              <a:ext cx="100584" cy="100584"/>
            </a:xfrm>
            <a:prstGeom prst="rect">
              <a:avLst/>
            </a:prstGeom>
            <a:solidFill>
              <a:srgbClr val="FCB316"/>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chemeClr val="bg1"/>
                </a:solidFill>
                <a:effectLst/>
                <a:uLnTx/>
                <a:uFillTx/>
                <a:latin typeface="Akkurat Pro" pitchFamily="34" charset="0"/>
                <a:cs typeface="Arial"/>
              </a:endParaRPr>
            </a:p>
          </p:txBody>
        </p:sp>
        <p:sp>
          <p:nvSpPr>
            <p:cNvPr id="30" name="Rectangle 29"/>
            <p:cNvSpPr/>
            <p:nvPr/>
          </p:nvSpPr>
          <p:spPr>
            <a:xfrm>
              <a:off x="1026483" y="6913770"/>
              <a:ext cx="100584" cy="100584"/>
            </a:xfrm>
            <a:prstGeom prst="rect">
              <a:avLst/>
            </a:prstGeom>
            <a:solidFill>
              <a:srgbClr val="002B5F"/>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31" name="Rectangle 30"/>
            <p:cNvSpPr/>
            <p:nvPr/>
          </p:nvSpPr>
          <p:spPr>
            <a:xfrm>
              <a:off x="1250771" y="6913770"/>
              <a:ext cx="100584" cy="100584"/>
            </a:xfrm>
            <a:prstGeom prst="rect">
              <a:avLst/>
            </a:prstGeom>
            <a:solidFill>
              <a:srgbClr val="50280A"/>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32" name="Rectangle 31"/>
            <p:cNvSpPr/>
            <p:nvPr/>
          </p:nvSpPr>
          <p:spPr>
            <a:xfrm>
              <a:off x="1362915" y="6913770"/>
              <a:ext cx="100584" cy="100584"/>
            </a:xfrm>
            <a:prstGeom prst="rect">
              <a:avLst/>
            </a:prstGeom>
            <a:solidFill>
              <a:srgbClr val="DE8BA4"/>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33" name="Rectangle 32"/>
            <p:cNvSpPr/>
            <p:nvPr/>
          </p:nvSpPr>
          <p:spPr>
            <a:xfrm>
              <a:off x="1475059" y="6913770"/>
              <a:ext cx="100584" cy="100584"/>
            </a:xfrm>
            <a:prstGeom prst="rect">
              <a:avLst/>
            </a:prstGeom>
            <a:solidFill>
              <a:srgbClr val="6A035C"/>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34" name="Rectangle 33"/>
            <p:cNvSpPr/>
            <p:nvPr/>
          </p:nvSpPr>
          <p:spPr>
            <a:xfrm>
              <a:off x="1587203" y="6913770"/>
              <a:ext cx="100584" cy="100584"/>
            </a:xfrm>
            <a:prstGeom prst="rect">
              <a:avLst/>
            </a:prstGeom>
            <a:solidFill>
              <a:srgbClr val="00B3A0"/>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35" name="Rectangle 34"/>
            <p:cNvSpPr/>
            <p:nvPr/>
          </p:nvSpPr>
          <p:spPr>
            <a:xfrm>
              <a:off x="1699347" y="6913770"/>
              <a:ext cx="100584" cy="100584"/>
            </a:xfrm>
            <a:prstGeom prst="rect">
              <a:avLst/>
            </a:prstGeom>
            <a:solidFill>
              <a:srgbClr val="004D47"/>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rgbClr val="712300"/>
                </a:solidFill>
                <a:effectLst/>
                <a:uLnTx/>
                <a:uFillTx/>
                <a:latin typeface="Akkurat Pro" pitchFamily="34" charset="0"/>
                <a:cs typeface="Arial"/>
              </a:endParaRPr>
            </a:p>
          </p:txBody>
        </p:sp>
        <p:sp>
          <p:nvSpPr>
            <p:cNvPr id="36" name="Rectangle 35"/>
            <p:cNvSpPr/>
            <p:nvPr/>
          </p:nvSpPr>
          <p:spPr>
            <a:xfrm>
              <a:off x="1811491" y="6913770"/>
              <a:ext cx="100584" cy="100584"/>
            </a:xfrm>
            <a:prstGeom prst="rect">
              <a:avLst/>
            </a:prstGeom>
            <a:solidFill>
              <a:srgbClr val="F79668"/>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200" b="0" i="0" u="none" strike="noStrike" kern="0" cap="none" spc="0" normalizeH="0" baseline="0" noProof="0" dirty="0">
                <a:ln>
                  <a:noFill/>
                </a:ln>
                <a:solidFill>
                  <a:schemeClr val="bg1"/>
                </a:solidFill>
                <a:effectLst/>
                <a:uLnTx/>
                <a:uFillTx/>
                <a:latin typeface="Akkurat Pro" pitchFamily="34" charset="0"/>
                <a:cs typeface="Arial"/>
              </a:endParaRPr>
            </a:p>
          </p:txBody>
        </p:sp>
        <p:sp>
          <p:nvSpPr>
            <p:cNvPr id="37" name="Rectangle 36"/>
            <p:cNvSpPr/>
            <p:nvPr/>
          </p:nvSpPr>
          <p:spPr>
            <a:xfrm>
              <a:off x="1923635" y="6913770"/>
              <a:ext cx="100584" cy="100584"/>
            </a:xfrm>
            <a:prstGeom prst="rect">
              <a:avLst/>
            </a:prstGeom>
            <a:solidFill>
              <a:srgbClr val="712300"/>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rgbClr val="6A035C"/>
                </a:solidFill>
                <a:effectLst/>
                <a:uLnTx/>
                <a:uFillTx/>
                <a:latin typeface="Akkurat Pro" pitchFamily="34" charset="0"/>
                <a:cs typeface="Arial"/>
              </a:endParaRPr>
            </a:p>
          </p:txBody>
        </p:sp>
        <p:sp>
          <p:nvSpPr>
            <p:cNvPr id="38" name="Rectangle 37"/>
            <p:cNvSpPr/>
            <p:nvPr/>
          </p:nvSpPr>
          <p:spPr>
            <a:xfrm>
              <a:off x="2035779" y="6913770"/>
              <a:ext cx="100584" cy="100584"/>
            </a:xfrm>
            <a:prstGeom prst="rect">
              <a:avLst/>
            </a:prstGeom>
            <a:solidFill>
              <a:srgbClr val="908EC5"/>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39" name="Rectangle 38"/>
            <p:cNvSpPr/>
            <p:nvPr/>
          </p:nvSpPr>
          <p:spPr>
            <a:xfrm>
              <a:off x="2147923" y="6913770"/>
              <a:ext cx="100584" cy="100584"/>
            </a:xfrm>
            <a:prstGeom prst="rect">
              <a:avLst/>
            </a:prstGeom>
            <a:solidFill>
              <a:srgbClr val="37237B"/>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rgbClr val="712300"/>
                </a:solidFill>
                <a:effectLst/>
                <a:uLnTx/>
                <a:uFillTx/>
                <a:latin typeface="Akkurat Pro" pitchFamily="34" charset="0"/>
                <a:cs typeface="Arial"/>
              </a:endParaRPr>
            </a:p>
          </p:txBody>
        </p:sp>
        <p:sp>
          <p:nvSpPr>
            <p:cNvPr id="40" name="Rectangle 39"/>
            <p:cNvSpPr/>
            <p:nvPr/>
          </p:nvSpPr>
          <p:spPr>
            <a:xfrm>
              <a:off x="2260067" y="6913770"/>
              <a:ext cx="100584" cy="100584"/>
            </a:xfrm>
            <a:prstGeom prst="rect">
              <a:avLst/>
            </a:prstGeom>
            <a:solidFill>
              <a:srgbClr val="A4C032"/>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200" b="0" i="0" u="none" strike="noStrike" kern="0" cap="none" spc="0" normalizeH="0" baseline="0" noProof="0" dirty="0">
                <a:ln>
                  <a:noFill/>
                </a:ln>
                <a:solidFill>
                  <a:schemeClr val="bg1"/>
                </a:solidFill>
                <a:effectLst/>
                <a:uLnTx/>
                <a:uFillTx/>
                <a:latin typeface="Akkurat Pro" pitchFamily="34" charset="0"/>
                <a:cs typeface="Arial"/>
              </a:endParaRPr>
            </a:p>
          </p:txBody>
        </p:sp>
        <p:sp>
          <p:nvSpPr>
            <p:cNvPr id="41" name="Rectangle 40"/>
            <p:cNvSpPr/>
            <p:nvPr/>
          </p:nvSpPr>
          <p:spPr>
            <a:xfrm>
              <a:off x="2372205" y="6913770"/>
              <a:ext cx="100584" cy="100584"/>
            </a:xfrm>
            <a:prstGeom prst="rect">
              <a:avLst/>
            </a:prstGeom>
            <a:solidFill>
              <a:srgbClr val="2C3B0D"/>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rgbClr val="6A035C"/>
                </a:solidFill>
                <a:effectLst/>
                <a:uLnTx/>
                <a:uFillTx/>
                <a:latin typeface="Akkurat Pro" pitchFamily="34" charset="0"/>
                <a:cs typeface="Arial"/>
              </a:endParaRPr>
            </a:p>
          </p:txBody>
        </p:sp>
      </p:grpSp>
      <p:sp>
        <p:nvSpPr>
          <p:cNvPr id="42" name="TextBox 41"/>
          <p:cNvSpPr txBox="1"/>
          <p:nvPr userDrawn="1"/>
        </p:nvSpPr>
        <p:spPr>
          <a:xfrm>
            <a:off x="2306868" y="6883558"/>
            <a:ext cx="1280160" cy="142555"/>
          </a:xfrm>
          <a:prstGeom prst="rect">
            <a:avLst/>
          </a:prstGeom>
          <a:noFill/>
        </p:spPr>
        <p:txBody>
          <a:bodyPr wrap="square" lIns="0" tIns="0" rIns="0" bIns="0" rtlCol="0">
            <a:noAutofit/>
          </a:bodyPr>
          <a:lstStyle/>
          <a:p>
            <a:pPr algn="l"/>
            <a:r>
              <a:rPr lang="en-US" sz="800" dirty="0">
                <a:solidFill>
                  <a:schemeClr val="bg1"/>
                </a:solidFill>
                <a:latin typeface="Arial Narrow" panose="020B0606020202030204" pitchFamily="34" charset="0"/>
              </a:rPr>
              <a:t>Complimentary colors:</a:t>
            </a:r>
          </a:p>
        </p:txBody>
      </p:sp>
      <p:grpSp>
        <p:nvGrpSpPr>
          <p:cNvPr id="43" name="Group 42"/>
          <p:cNvGrpSpPr/>
          <p:nvPr userDrawn="1"/>
        </p:nvGrpSpPr>
        <p:grpSpPr>
          <a:xfrm>
            <a:off x="2319218" y="7022893"/>
            <a:ext cx="164223" cy="91440"/>
            <a:chOff x="2279174" y="7027888"/>
            <a:chExt cx="164223" cy="91440"/>
          </a:xfrm>
        </p:grpSpPr>
        <p:cxnSp>
          <p:nvCxnSpPr>
            <p:cNvPr id="44" name="Straight Arrow Connector 43"/>
            <p:cNvCxnSpPr>
              <a:cxnSpLocks/>
            </p:cNvCxnSpPr>
            <p:nvPr userDrawn="1"/>
          </p:nvCxnSpPr>
          <p:spPr>
            <a:xfrm>
              <a:off x="2279174" y="7114593"/>
              <a:ext cx="164223" cy="0"/>
            </a:xfrm>
            <a:prstGeom prst="straightConnector1">
              <a:avLst/>
            </a:prstGeom>
            <a:ln w="952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cxnSpLocks/>
            </p:cNvCxnSpPr>
            <p:nvPr userDrawn="1"/>
          </p:nvCxnSpPr>
          <p:spPr>
            <a:xfrm flipV="1">
              <a:off x="2281672" y="7027888"/>
              <a:ext cx="0" cy="9144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6" name="Group 45"/>
          <p:cNvGrpSpPr/>
          <p:nvPr userDrawn="1"/>
        </p:nvGrpSpPr>
        <p:grpSpPr>
          <a:xfrm>
            <a:off x="3459665" y="7065273"/>
            <a:ext cx="778165" cy="100584"/>
            <a:chOff x="1566748" y="7022234"/>
            <a:chExt cx="778165" cy="100584"/>
          </a:xfrm>
        </p:grpSpPr>
        <p:sp>
          <p:nvSpPr>
            <p:cNvPr id="47" name="Rectangle 46"/>
            <p:cNvSpPr/>
            <p:nvPr userDrawn="1"/>
          </p:nvSpPr>
          <p:spPr>
            <a:xfrm>
              <a:off x="1566748" y="7022234"/>
              <a:ext cx="100584" cy="100584"/>
            </a:xfrm>
            <a:prstGeom prst="rect">
              <a:avLst/>
            </a:prstGeom>
            <a:solidFill>
              <a:srgbClr val="007EAE"/>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48" name="Rectangle 47"/>
            <p:cNvSpPr/>
            <p:nvPr userDrawn="1"/>
          </p:nvSpPr>
          <p:spPr>
            <a:xfrm>
              <a:off x="1793022" y="7022234"/>
              <a:ext cx="100584" cy="100584"/>
            </a:xfrm>
            <a:prstGeom prst="rect">
              <a:avLst/>
            </a:prstGeom>
            <a:solidFill>
              <a:srgbClr val="C40067"/>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chemeClr val="bg1"/>
                </a:solidFill>
                <a:effectLst/>
                <a:uLnTx/>
                <a:uFillTx/>
                <a:latin typeface="Akkurat Pro" pitchFamily="34" charset="0"/>
                <a:cs typeface="Arial"/>
              </a:endParaRPr>
            </a:p>
          </p:txBody>
        </p:sp>
        <p:sp>
          <p:nvSpPr>
            <p:cNvPr id="49" name="Rectangle 48"/>
            <p:cNvSpPr/>
            <p:nvPr userDrawn="1"/>
          </p:nvSpPr>
          <p:spPr>
            <a:xfrm>
              <a:off x="1679885" y="7022234"/>
              <a:ext cx="100584" cy="100584"/>
            </a:xfrm>
            <a:prstGeom prst="rect">
              <a:avLst/>
            </a:prstGeom>
            <a:solidFill>
              <a:srgbClr val="FFAC17"/>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50" name="Rectangle 49"/>
            <p:cNvSpPr/>
            <p:nvPr userDrawn="1"/>
          </p:nvSpPr>
          <p:spPr>
            <a:xfrm>
              <a:off x="1906159" y="7022234"/>
              <a:ext cx="100584" cy="100584"/>
            </a:xfrm>
            <a:prstGeom prst="rect">
              <a:avLst/>
            </a:prstGeom>
            <a:solidFill>
              <a:srgbClr val="08C3A5"/>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51" name="Rectangle 50"/>
            <p:cNvSpPr/>
            <p:nvPr userDrawn="1"/>
          </p:nvSpPr>
          <p:spPr>
            <a:xfrm>
              <a:off x="2019296" y="7022234"/>
              <a:ext cx="100584" cy="100584"/>
            </a:xfrm>
            <a:prstGeom prst="rect">
              <a:avLst/>
            </a:prstGeom>
            <a:solidFill>
              <a:srgbClr val="F36C35"/>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52" name="Rectangle 51"/>
            <p:cNvSpPr/>
            <p:nvPr userDrawn="1"/>
          </p:nvSpPr>
          <p:spPr>
            <a:xfrm>
              <a:off x="2132432" y="7022234"/>
              <a:ext cx="100584" cy="100584"/>
            </a:xfrm>
            <a:prstGeom prst="rect">
              <a:avLst/>
            </a:prstGeom>
            <a:solidFill>
              <a:srgbClr val="6A6AB1"/>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53" name="Rectangle 52"/>
            <p:cNvSpPr/>
            <p:nvPr userDrawn="1"/>
          </p:nvSpPr>
          <p:spPr>
            <a:xfrm>
              <a:off x="2244329" y="7022234"/>
              <a:ext cx="100584" cy="100584"/>
            </a:xfrm>
            <a:prstGeom prst="rect">
              <a:avLst/>
            </a:prstGeom>
            <a:solidFill>
              <a:srgbClr val="A4C032"/>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grpSp>
      <p:grpSp>
        <p:nvGrpSpPr>
          <p:cNvPr id="54" name="Group 53"/>
          <p:cNvGrpSpPr/>
          <p:nvPr userDrawn="1"/>
        </p:nvGrpSpPr>
        <p:grpSpPr>
          <a:xfrm>
            <a:off x="3174448" y="6907927"/>
            <a:ext cx="549776" cy="100584"/>
            <a:chOff x="3141899" y="6907927"/>
            <a:chExt cx="549776" cy="100584"/>
          </a:xfrm>
        </p:grpSpPr>
        <p:sp>
          <p:nvSpPr>
            <p:cNvPr id="55" name="Rectangle 54"/>
            <p:cNvSpPr/>
            <p:nvPr/>
          </p:nvSpPr>
          <p:spPr>
            <a:xfrm>
              <a:off x="3141899" y="6907927"/>
              <a:ext cx="100584" cy="100584"/>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56" name="Rectangle 55"/>
            <p:cNvSpPr/>
            <p:nvPr/>
          </p:nvSpPr>
          <p:spPr>
            <a:xfrm>
              <a:off x="3366495" y="6907927"/>
              <a:ext cx="100584" cy="100584"/>
            </a:xfrm>
            <a:prstGeom prst="rect">
              <a:avLst/>
            </a:prstGeom>
            <a:solidFill>
              <a:srgbClr val="666666"/>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chemeClr val="bg1"/>
                </a:solidFill>
                <a:effectLst/>
                <a:uLnTx/>
                <a:uFillTx/>
                <a:latin typeface="Akkurat Pro" pitchFamily="34" charset="0"/>
                <a:cs typeface="Arial"/>
              </a:endParaRPr>
            </a:p>
          </p:txBody>
        </p:sp>
        <p:sp>
          <p:nvSpPr>
            <p:cNvPr id="57" name="Rectangle 56"/>
            <p:cNvSpPr/>
            <p:nvPr/>
          </p:nvSpPr>
          <p:spPr>
            <a:xfrm>
              <a:off x="3254197" y="6907927"/>
              <a:ext cx="100584" cy="100584"/>
            </a:xfrm>
            <a:prstGeom prst="rect">
              <a:avLst/>
            </a:prstGeom>
            <a:solidFill>
              <a:srgbClr val="333333"/>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58" name="Rectangle 57"/>
            <p:cNvSpPr/>
            <p:nvPr/>
          </p:nvSpPr>
          <p:spPr>
            <a:xfrm>
              <a:off x="3478793" y="6907927"/>
              <a:ext cx="100584" cy="100584"/>
            </a:xfrm>
            <a:prstGeom prst="rect">
              <a:avLst/>
            </a:prstGeom>
            <a:solidFill>
              <a:srgbClr val="999999"/>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59" name="Rectangle 58"/>
            <p:cNvSpPr/>
            <p:nvPr/>
          </p:nvSpPr>
          <p:spPr>
            <a:xfrm>
              <a:off x="3591091" y="6907927"/>
              <a:ext cx="100584" cy="100584"/>
            </a:xfrm>
            <a:prstGeom prst="rect">
              <a:avLst/>
            </a:prstGeom>
            <a:solidFill>
              <a:srgbClr val="CCCCCC"/>
            </a:solidFill>
            <a:ln w="3175">
              <a:solidFill>
                <a:srgbClr val="A7A9AC"/>
              </a:solid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grpSp>
      <p:grpSp>
        <p:nvGrpSpPr>
          <p:cNvPr id="60" name="Group 59"/>
          <p:cNvGrpSpPr/>
          <p:nvPr userDrawn="1"/>
        </p:nvGrpSpPr>
        <p:grpSpPr>
          <a:xfrm>
            <a:off x="3809159" y="6907927"/>
            <a:ext cx="549777" cy="100584"/>
            <a:chOff x="2057435" y="7026985"/>
            <a:chExt cx="549777" cy="100584"/>
          </a:xfrm>
        </p:grpSpPr>
        <p:sp>
          <p:nvSpPr>
            <p:cNvPr id="61" name="Rectangle 60"/>
            <p:cNvSpPr/>
            <p:nvPr/>
          </p:nvSpPr>
          <p:spPr>
            <a:xfrm>
              <a:off x="2057435" y="7026985"/>
              <a:ext cx="100584" cy="100584"/>
            </a:xfrm>
            <a:prstGeom prst="rect">
              <a:avLst/>
            </a:prstGeom>
            <a:solidFill>
              <a:srgbClr val="473729"/>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62" name="Rectangle 61"/>
            <p:cNvSpPr/>
            <p:nvPr/>
          </p:nvSpPr>
          <p:spPr>
            <a:xfrm>
              <a:off x="2282031" y="7026985"/>
              <a:ext cx="100584" cy="100584"/>
            </a:xfrm>
            <a:prstGeom prst="rect">
              <a:avLst/>
            </a:prstGeom>
            <a:solidFill>
              <a:srgbClr val="A39382"/>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chemeClr val="bg1"/>
                </a:solidFill>
                <a:effectLst/>
                <a:uLnTx/>
                <a:uFillTx/>
                <a:latin typeface="Akkurat Pro" pitchFamily="34" charset="0"/>
                <a:cs typeface="Arial"/>
              </a:endParaRPr>
            </a:p>
          </p:txBody>
        </p:sp>
        <p:sp>
          <p:nvSpPr>
            <p:cNvPr id="63" name="Rectangle 62"/>
            <p:cNvSpPr/>
            <p:nvPr/>
          </p:nvSpPr>
          <p:spPr>
            <a:xfrm>
              <a:off x="2169733" y="7026985"/>
              <a:ext cx="100584" cy="100584"/>
            </a:xfrm>
            <a:prstGeom prst="rect">
              <a:avLst/>
            </a:prstGeom>
            <a:solidFill>
              <a:srgbClr val="7A6855"/>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64" name="Rectangle 63"/>
            <p:cNvSpPr/>
            <p:nvPr/>
          </p:nvSpPr>
          <p:spPr>
            <a:xfrm>
              <a:off x="2394329" y="7026985"/>
              <a:ext cx="100584" cy="100584"/>
            </a:xfrm>
            <a:prstGeom prst="rect">
              <a:avLst/>
            </a:prstGeom>
            <a:solidFill>
              <a:srgbClr val="B7A99A"/>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65" name="Rectangle 64"/>
            <p:cNvSpPr/>
            <p:nvPr/>
          </p:nvSpPr>
          <p:spPr>
            <a:xfrm>
              <a:off x="2506628" y="7026985"/>
              <a:ext cx="100584" cy="100584"/>
            </a:xfrm>
            <a:prstGeom prst="rect">
              <a:avLst/>
            </a:prstGeom>
            <a:solidFill>
              <a:srgbClr val="CEC2B4"/>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grpSp>
      <p:pic>
        <p:nvPicPr>
          <p:cNvPr id="66" name="Ratings"/>
          <p:cNvPicPr>
            <a:picLocks noChangeAspect="1"/>
          </p:cNvPicPr>
          <p:nvPr userDrawn="1"/>
        </p:nvPicPr>
        <p:blipFill>
          <a:blip r:embed="rId2"/>
          <a:stretch>
            <a:fillRect/>
          </a:stretch>
        </p:blipFill>
        <p:spPr>
          <a:xfrm>
            <a:off x="164592" y="6080760"/>
            <a:ext cx="1256647" cy="713232"/>
          </a:xfrm>
          <a:prstGeom prst="rect">
            <a:avLst/>
          </a:prstGeom>
        </p:spPr>
      </p:pic>
    </p:spTree>
    <p:extLst>
      <p:ext uri="{BB962C8B-B14F-4D97-AF65-F5344CB8AC3E}">
        <p14:creationId xmlns:p14="http://schemas.microsoft.com/office/powerpoint/2010/main" val="1502752292"/>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no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a:xfrm>
            <a:off x="310896" y="1371600"/>
            <a:ext cx="8525440" cy="43005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D4449E-738C-4310-B0DA-0C94B7EFF2F8}" type="datetime1">
              <a:rPr lang="en-US" smtClean="0"/>
              <a:t>6/6/2018</a:t>
            </a:fld>
            <a:endParaRPr lang="en-US"/>
          </a:p>
        </p:txBody>
      </p:sp>
      <p:sp>
        <p:nvSpPr>
          <p:cNvPr id="5" name="Footer Placeholder 4"/>
          <p:cNvSpPr>
            <a:spLocks noGrp="1"/>
          </p:cNvSpPr>
          <p:nvPr>
            <p:ph type="ftr" sz="quarter" idx="11"/>
          </p:nvPr>
        </p:nvSpPr>
        <p:spPr/>
        <p:txBody>
          <a:bodyPr/>
          <a:lstStyle/>
          <a:p>
            <a:r>
              <a:rPr lang="en-US"/>
              <a:t>To change, turn on or off footer: Inset &gt; Header &amp; Footer &gt; Enter / change text &gt; Click Apply All. </a:t>
            </a:r>
          </a:p>
        </p:txBody>
      </p:sp>
      <p:sp>
        <p:nvSpPr>
          <p:cNvPr id="6" name="Slide Number Placeholder 5"/>
          <p:cNvSpPr>
            <a:spLocks noGrp="1"/>
          </p:cNvSpPr>
          <p:nvPr>
            <p:ph type="sldNum" sz="quarter" idx="12"/>
          </p:nvPr>
        </p:nvSpPr>
        <p:spPr/>
        <p:txBody>
          <a:bodyPr/>
          <a:lstStyle/>
          <a:p>
            <a:fld id="{5246FB18-5DF1-419A-B975-14AFDDD65B9F}" type="slidenum">
              <a:rPr lang="en-US" smtClean="0"/>
              <a:t>‹#›</a:t>
            </a:fld>
            <a:endParaRPr lang="en-US"/>
          </a:p>
        </p:txBody>
      </p:sp>
      <p:sp>
        <p:nvSpPr>
          <p:cNvPr id="9" name="Text Placeholder 11"/>
          <p:cNvSpPr>
            <a:spLocks noGrp="1"/>
          </p:cNvSpPr>
          <p:nvPr>
            <p:ph type="body" sz="quarter" idx="15"/>
          </p:nvPr>
        </p:nvSpPr>
        <p:spPr>
          <a:xfrm>
            <a:off x="310897" y="5672139"/>
            <a:ext cx="8519160" cy="418782"/>
          </a:xfrm>
        </p:spPr>
        <p:txBody>
          <a:bodyPr tIns="0" bIns="0" anchor="b"/>
          <a:lstStyle>
            <a:lvl1pPr marL="0" indent="0">
              <a:lnSpc>
                <a:spcPct val="70000"/>
              </a:lnSpc>
              <a:spcBef>
                <a:spcPts val="0"/>
              </a:spcBef>
              <a:spcAft>
                <a:spcPts val="200"/>
              </a:spcAft>
              <a:buSzPct val="25000"/>
              <a:buFont typeface="Arial" panose="020B0604020202020204" pitchFamily="34" charset="0"/>
              <a:buChar char=" "/>
              <a:defRPr sz="900">
                <a:latin typeface="Arial Narrow" panose="020B0606020202030204" pitchFamily="34" charset="0"/>
              </a:defRPr>
            </a:lvl1pPr>
            <a:lvl2pPr marL="169863" indent="-112713">
              <a:lnSpc>
                <a:spcPct val="70000"/>
              </a:lnSpc>
              <a:spcBef>
                <a:spcPts val="0"/>
              </a:spcBef>
              <a:buFont typeface="Arial" panose="020B0604020202020204" pitchFamily="34" charset="0"/>
              <a:buChar char="•"/>
              <a:defRPr sz="900">
                <a:latin typeface="Arial Narrow" panose="020B0606020202030204" pitchFamily="34" charset="0"/>
              </a:defRPr>
            </a:lvl2pPr>
            <a:lvl3pPr marL="341312" indent="0">
              <a:buNone/>
              <a:defRPr/>
            </a:lvl3pPr>
          </a:lstStyle>
          <a:p>
            <a:pPr lvl="0"/>
            <a:r>
              <a:rPr lang="en-US" smtClean="0"/>
              <a:t>Edit Master text styles</a:t>
            </a:r>
          </a:p>
          <a:p>
            <a:pPr lvl="1"/>
            <a:r>
              <a:rPr lang="en-US" smtClean="0"/>
              <a:t>Second level</a:t>
            </a:r>
          </a:p>
        </p:txBody>
      </p:sp>
      <p:sp>
        <p:nvSpPr>
          <p:cNvPr id="13" name="Rectangle 12"/>
          <p:cNvSpPr/>
          <p:nvPr userDrawn="1"/>
        </p:nvSpPr>
        <p:spPr>
          <a:xfrm>
            <a:off x="9215268" y="-4042"/>
            <a:ext cx="1039685" cy="31351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r>
              <a:rPr lang="en-US" sz="1000" b="1" dirty="0">
                <a:solidFill>
                  <a:schemeClr val="tx1"/>
                </a:solidFill>
              </a:rPr>
              <a:t>Content – No subtitle</a:t>
            </a:r>
          </a:p>
          <a:p>
            <a:pPr algn="l"/>
            <a:r>
              <a:rPr lang="en-US" sz="1000" b="0" baseline="0" dirty="0">
                <a:solidFill>
                  <a:schemeClr val="tx1"/>
                </a:solidFill>
              </a:rPr>
              <a:t>Level 1 has a bullet turned on – you can turn bullets off by marking the Level 1 text and unclick the bullet icon on the Home Tab. </a:t>
            </a:r>
          </a:p>
          <a:p>
            <a:pPr algn="l"/>
            <a:endParaRPr lang="en-US" sz="1000" b="0" baseline="0" dirty="0">
              <a:solidFill>
                <a:schemeClr val="tx1"/>
              </a:solidFill>
            </a:endParaRPr>
          </a:p>
          <a:p>
            <a:pPr algn="l"/>
            <a:endParaRPr lang="en-US" sz="1000" b="0" baseline="0" dirty="0">
              <a:solidFill>
                <a:schemeClr val="tx1"/>
              </a:solidFill>
            </a:endParaRPr>
          </a:p>
          <a:p>
            <a:pPr algn="l"/>
            <a:r>
              <a:rPr lang="en-US" sz="1000" b="0" baseline="0" dirty="0">
                <a:solidFill>
                  <a:schemeClr val="tx1"/>
                </a:solidFill>
              </a:rPr>
              <a:t>To get to the next bullet level, use “Increase List level” on the Home Tab. </a:t>
            </a:r>
          </a:p>
        </p:txBody>
      </p:sp>
      <p:pic>
        <p:nvPicPr>
          <p:cNvPr id="14" name="bullets"/>
          <p:cNvPicPr>
            <a:picLocks noChangeAspect="1"/>
          </p:cNvPicPr>
          <p:nvPr userDrawn="1"/>
        </p:nvPicPr>
        <p:blipFill rotWithShape="1">
          <a:blip r:embed="rId2"/>
          <a:srcRect l="3717" t="5566" r="8072" b="8645"/>
          <a:stretch/>
        </p:blipFill>
        <p:spPr>
          <a:xfrm>
            <a:off x="9277715" y="1750216"/>
            <a:ext cx="295776" cy="241890"/>
          </a:xfrm>
          <a:prstGeom prst="rect">
            <a:avLst/>
          </a:prstGeom>
          <a:ln>
            <a:noFill/>
          </a:ln>
        </p:spPr>
      </p:pic>
      <p:pic>
        <p:nvPicPr>
          <p:cNvPr id="15" name="increase list level"/>
          <p:cNvPicPr>
            <a:picLocks noChangeAspect="1"/>
          </p:cNvPicPr>
          <p:nvPr userDrawn="1"/>
        </p:nvPicPr>
        <p:blipFill rotWithShape="1">
          <a:blip r:embed="rId3"/>
          <a:srcRect l="3946" t="825" r="7728" b="5818"/>
          <a:stretch/>
        </p:blipFill>
        <p:spPr>
          <a:xfrm>
            <a:off x="9276091" y="2834949"/>
            <a:ext cx="417328" cy="241890"/>
          </a:xfrm>
          <a:prstGeom prst="rect">
            <a:avLst/>
          </a:prstGeom>
        </p:spPr>
      </p:pic>
      <p:grpSp>
        <p:nvGrpSpPr>
          <p:cNvPr id="12" name="Group 11"/>
          <p:cNvGrpSpPr/>
          <p:nvPr userDrawn="1"/>
        </p:nvGrpSpPr>
        <p:grpSpPr>
          <a:xfrm>
            <a:off x="9215268" y="3230090"/>
            <a:ext cx="1039685" cy="1481802"/>
            <a:chOff x="9215268" y="3023356"/>
            <a:chExt cx="1039685" cy="1481802"/>
          </a:xfrm>
        </p:grpSpPr>
        <p:sp>
          <p:nvSpPr>
            <p:cNvPr id="17" name="Rectangle 16"/>
            <p:cNvSpPr/>
            <p:nvPr userDrawn="1"/>
          </p:nvSpPr>
          <p:spPr>
            <a:xfrm>
              <a:off x="9215268" y="3023356"/>
              <a:ext cx="1039685" cy="14818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rIns="0" rtlCol="0" anchor="t"/>
            <a:lstStyle/>
            <a:p>
              <a:pPr algn="l"/>
              <a:r>
                <a:rPr lang="en-US" sz="1000" b="0" baseline="0" dirty="0">
                  <a:solidFill>
                    <a:schemeClr val="tx1"/>
                  </a:solidFill>
                </a:rPr>
                <a:t>Only use </a:t>
              </a:r>
              <a:r>
                <a:rPr lang="en-US" sz="1000" b="0" baseline="0" dirty="0">
                  <a:solidFill>
                    <a:srgbClr val="D6002A"/>
                  </a:solidFill>
                </a:rPr>
                <a:t>S&amp;P Global Red </a:t>
              </a:r>
              <a:r>
                <a:rPr lang="en-US" sz="1000" b="0" baseline="0" dirty="0">
                  <a:solidFill>
                    <a:schemeClr val="tx1"/>
                  </a:solidFill>
                </a:rPr>
                <a:t>for key text high-lights, not shapes or charts. </a:t>
              </a:r>
              <a:br>
                <a:rPr lang="en-US" sz="1000" b="0" baseline="0" dirty="0">
                  <a:solidFill>
                    <a:schemeClr val="tx1"/>
                  </a:solidFill>
                </a:rPr>
              </a:br>
              <a:r>
                <a:rPr lang="en-US" sz="1000" b="0" baseline="0" dirty="0">
                  <a:solidFill>
                    <a:schemeClr val="tx1"/>
                  </a:solidFill>
                </a:rPr>
                <a:t>It’s available in the custom color palette. </a:t>
              </a:r>
            </a:p>
          </p:txBody>
        </p:sp>
        <p:sp>
          <p:nvSpPr>
            <p:cNvPr id="18" name="Rectangle 17"/>
            <p:cNvSpPr/>
            <p:nvPr userDrawn="1"/>
          </p:nvSpPr>
          <p:spPr>
            <a:xfrm>
              <a:off x="9264542" y="4329961"/>
              <a:ext cx="126397" cy="126397"/>
            </a:xfrm>
            <a:prstGeom prst="rect">
              <a:avLst/>
            </a:prstGeom>
            <a:solidFill>
              <a:srgbClr val="D6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spTree>
    <p:extLst>
      <p:ext uri="{BB962C8B-B14F-4D97-AF65-F5344CB8AC3E}">
        <p14:creationId xmlns:p14="http://schemas.microsoft.com/office/powerpoint/2010/main" val="3787866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9" name="Ratings"/>
          <p:cNvPicPr>
            <a:picLocks noChangeAspect="1"/>
          </p:cNvPicPr>
          <p:nvPr userDrawn="1"/>
        </p:nvPicPr>
        <p:blipFill>
          <a:blip r:embed="rId37"/>
          <a:stretch>
            <a:fillRect/>
          </a:stretch>
        </p:blipFill>
        <p:spPr>
          <a:xfrm>
            <a:off x="161646" y="6082953"/>
            <a:ext cx="1255954" cy="713232"/>
          </a:xfrm>
          <a:prstGeom prst="rect">
            <a:avLst/>
          </a:prstGeom>
        </p:spPr>
      </p:pic>
      <p:sp>
        <p:nvSpPr>
          <p:cNvPr id="2" name="Title Placeholder 1"/>
          <p:cNvSpPr>
            <a:spLocks noGrp="1"/>
          </p:cNvSpPr>
          <p:nvPr>
            <p:ph type="title"/>
          </p:nvPr>
        </p:nvSpPr>
        <p:spPr>
          <a:xfrm>
            <a:off x="310896" y="219456"/>
            <a:ext cx="8519160" cy="865273"/>
          </a:xfrm>
          <a:prstGeom prst="rect">
            <a:avLst/>
          </a:prstGeom>
          <a:ln w="3175">
            <a:noFill/>
            <a:prstDash val="dash"/>
          </a:ln>
        </p:spPr>
        <p:txBody>
          <a:bodyPr vert="horz" lIns="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10896" y="1371600"/>
            <a:ext cx="8525440" cy="4300151"/>
          </a:xfrm>
          <a:prstGeom prst="rect">
            <a:avLst/>
          </a:prstGeom>
          <a:ln>
            <a:noFill/>
          </a:ln>
        </p:spPr>
        <p:txBody>
          <a:bodyPr vert="horz" lIns="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309590" y="-180"/>
            <a:ext cx="1529615" cy="206650"/>
          </a:xfrm>
          <a:prstGeom prst="rect">
            <a:avLst/>
          </a:prstGeom>
        </p:spPr>
        <p:txBody>
          <a:bodyPr vert="horz" lIns="91440" tIns="0" rIns="0" bIns="0" rtlCol="0" anchor="ctr"/>
          <a:lstStyle>
            <a:lvl1pPr algn="r">
              <a:defRPr sz="900">
                <a:solidFill>
                  <a:schemeClr val="tx1">
                    <a:tint val="75000"/>
                  </a:schemeClr>
                </a:solidFill>
              </a:defRPr>
            </a:lvl1pPr>
          </a:lstStyle>
          <a:p>
            <a:fld id="{718F9977-0A9A-4371-82A0-AB54CF09EAF8}" type="datetime1">
              <a:rPr lang="en-US" smtClean="0"/>
              <a:t>6/6/2018</a:t>
            </a:fld>
            <a:endParaRPr lang="en-US" dirty="0"/>
          </a:p>
        </p:txBody>
      </p:sp>
      <p:sp>
        <p:nvSpPr>
          <p:cNvPr id="5" name="Footer Placeholder 4"/>
          <p:cNvSpPr>
            <a:spLocks noGrp="1"/>
          </p:cNvSpPr>
          <p:nvPr>
            <p:ph type="ftr" sz="quarter" idx="3"/>
          </p:nvPr>
        </p:nvSpPr>
        <p:spPr>
          <a:xfrm>
            <a:off x="2580003" y="6316980"/>
            <a:ext cx="5800092" cy="365113"/>
          </a:xfrm>
          <a:prstGeom prst="rect">
            <a:avLst/>
          </a:prstGeom>
        </p:spPr>
        <p:txBody>
          <a:bodyPr vert="horz" lIns="0" tIns="0" rIns="0" bIns="0" rtlCol="0" anchor="b"/>
          <a:lstStyle>
            <a:lvl1pPr algn="r">
              <a:defRPr sz="900">
                <a:solidFill>
                  <a:schemeClr val="tx1">
                    <a:tint val="75000"/>
                  </a:schemeClr>
                </a:solidFill>
              </a:defRPr>
            </a:lvl1pPr>
          </a:lstStyle>
          <a:p>
            <a:r>
              <a:rPr lang="en-US"/>
              <a:t>To change, turn on or off footer: Inset &gt; Header &amp; Footer &gt; Enter / change text &gt; Click Apply All. </a:t>
            </a:r>
            <a:endParaRPr lang="en-US" dirty="0"/>
          </a:p>
        </p:txBody>
      </p:sp>
      <p:sp>
        <p:nvSpPr>
          <p:cNvPr id="6" name="Slide Number Placeholder 5"/>
          <p:cNvSpPr>
            <a:spLocks noGrp="1"/>
          </p:cNvSpPr>
          <p:nvPr>
            <p:ph type="sldNum" sz="quarter" idx="4"/>
          </p:nvPr>
        </p:nvSpPr>
        <p:spPr>
          <a:xfrm>
            <a:off x="8412480" y="6316980"/>
            <a:ext cx="428096" cy="373694"/>
          </a:xfrm>
          <a:prstGeom prst="rect">
            <a:avLst/>
          </a:prstGeom>
        </p:spPr>
        <p:txBody>
          <a:bodyPr vert="horz" lIns="91440" tIns="0" rIns="0" bIns="0" rtlCol="0" anchor="b"/>
          <a:lstStyle>
            <a:lvl1pPr algn="r">
              <a:defRPr sz="1050">
                <a:solidFill>
                  <a:schemeClr val="tx1"/>
                </a:solidFill>
              </a:defRPr>
            </a:lvl1pPr>
          </a:lstStyle>
          <a:p>
            <a:fld id="{5246FB18-5DF1-419A-B975-14AFDDD65B9F}" type="slidenum">
              <a:rPr lang="en-US" smtClean="0"/>
              <a:pPr/>
              <a:t>‹#›</a:t>
            </a:fld>
            <a:endParaRPr lang="en-US" dirty="0"/>
          </a:p>
        </p:txBody>
      </p:sp>
      <p:cxnSp>
        <p:nvCxnSpPr>
          <p:cNvPr id="7" name="Straight Connector 6"/>
          <p:cNvCxnSpPr/>
          <p:nvPr userDrawn="1"/>
        </p:nvCxnSpPr>
        <p:spPr>
          <a:xfrm>
            <a:off x="-296716" y="219293"/>
            <a:ext cx="296716" cy="0"/>
          </a:xfrm>
          <a:prstGeom prst="line">
            <a:avLst/>
          </a:prstGeom>
          <a:ln w="31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6716" y="1371600"/>
            <a:ext cx="296716" cy="0"/>
          </a:xfrm>
          <a:prstGeom prst="line">
            <a:avLst/>
          </a:prstGeom>
          <a:ln w="31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296716" y="1792940"/>
            <a:ext cx="296716" cy="0"/>
          </a:xfrm>
          <a:prstGeom prst="line">
            <a:avLst/>
          </a:prstGeom>
          <a:ln w="31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296716" y="3429754"/>
            <a:ext cx="296716" cy="0"/>
          </a:xfrm>
          <a:prstGeom prst="line">
            <a:avLst/>
          </a:prstGeom>
          <a:ln w="31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96716" y="6090880"/>
            <a:ext cx="296716" cy="0"/>
          </a:xfrm>
          <a:prstGeom prst="line">
            <a:avLst/>
          </a:prstGeom>
          <a:ln w="31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296716" y="6653049"/>
            <a:ext cx="296716" cy="0"/>
          </a:xfrm>
          <a:prstGeom prst="line">
            <a:avLst/>
          </a:prstGeom>
          <a:ln w="31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rot="5400000" flipH="1" flipV="1">
            <a:off x="156437" y="-152400"/>
            <a:ext cx="296716" cy="0"/>
          </a:xfrm>
          <a:prstGeom prst="line">
            <a:avLst/>
          </a:prstGeom>
          <a:ln w="31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rot="5400000" flipH="1" flipV="1">
            <a:off x="4423642" y="-152400"/>
            <a:ext cx="296716" cy="0"/>
          </a:xfrm>
          <a:prstGeom prst="line">
            <a:avLst/>
          </a:prstGeom>
          <a:ln w="31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rot="5400000" flipH="1" flipV="1">
            <a:off x="8690847" y="-152400"/>
            <a:ext cx="296716" cy="0"/>
          </a:xfrm>
          <a:prstGeom prst="line">
            <a:avLst/>
          </a:prstGeom>
          <a:ln w="31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9144000" y="218663"/>
            <a:ext cx="296716" cy="0"/>
          </a:xfrm>
          <a:prstGeom prst="line">
            <a:avLst/>
          </a:prstGeom>
          <a:ln w="31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9144000" y="1371600"/>
            <a:ext cx="296716" cy="0"/>
          </a:xfrm>
          <a:prstGeom prst="line">
            <a:avLst/>
          </a:prstGeom>
          <a:ln w="31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9144000" y="1792940"/>
            <a:ext cx="296716" cy="0"/>
          </a:xfrm>
          <a:prstGeom prst="line">
            <a:avLst/>
          </a:prstGeom>
          <a:ln w="31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9144000" y="3429754"/>
            <a:ext cx="296716" cy="0"/>
          </a:xfrm>
          <a:prstGeom prst="line">
            <a:avLst/>
          </a:prstGeom>
          <a:ln w="31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9144000" y="6095210"/>
            <a:ext cx="296716" cy="0"/>
          </a:xfrm>
          <a:prstGeom prst="line">
            <a:avLst/>
          </a:prstGeom>
          <a:ln w="31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9144000" y="6653049"/>
            <a:ext cx="296716" cy="0"/>
          </a:xfrm>
          <a:prstGeom prst="line">
            <a:avLst/>
          </a:prstGeom>
          <a:ln w="31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userDrawn="1"/>
        </p:nvSpPr>
        <p:spPr>
          <a:xfrm>
            <a:off x="9215268" y="5979161"/>
            <a:ext cx="1280160" cy="142555"/>
          </a:xfrm>
          <a:prstGeom prst="rect">
            <a:avLst/>
          </a:prstGeom>
          <a:noFill/>
        </p:spPr>
        <p:txBody>
          <a:bodyPr wrap="square" lIns="0" tIns="0" rIns="0" bIns="0" rtlCol="0">
            <a:noAutofit/>
          </a:bodyPr>
          <a:lstStyle/>
          <a:p>
            <a:pPr algn="l"/>
            <a:r>
              <a:rPr lang="en-US" sz="800" dirty="0">
                <a:solidFill>
                  <a:schemeClr val="bg2">
                    <a:lumMod val="75000"/>
                  </a:schemeClr>
                </a:solidFill>
                <a:latin typeface="Arial Narrow" panose="020B0606020202030204" pitchFamily="34" charset="0"/>
              </a:rPr>
              <a:t>No content below the line</a:t>
            </a:r>
          </a:p>
        </p:txBody>
      </p:sp>
      <p:sp>
        <p:nvSpPr>
          <p:cNvPr id="30" name="TextBox 29"/>
          <p:cNvSpPr txBox="1"/>
          <p:nvPr userDrawn="1"/>
        </p:nvSpPr>
        <p:spPr>
          <a:xfrm>
            <a:off x="-1340117" y="5987531"/>
            <a:ext cx="1280160" cy="142555"/>
          </a:xfrm>
          <a:prstGeom prst="rect">
            <a:avLst/>
          </a:prstGeom>
          <a:noFill/>
        </p:spPr>
        <p:txBody>
          <a:bodyPr wrap="square" lIns="0" tIns="0" rIns="0" bIns="0" rtlCol="0">
            <a:noAutofit/>
          </a:bodyPr>
          <a:lstStyle/>
          <a:p>
            <a:pPr algn="r"/>
            <a:r>
              <a:rPr lang="en-US" sz="800" dirty="0">
                <a:solidFill>
                  <a:schemeClr val="bg2">
                    <a:lumMod val="75000"/>
                  </a:schemeClr>
                </a:solidFill>
                <a:latin typeface="Arial Narrow" panose="020B0606020202030204" pitchFamily="34" charset="0"/>
              </a:rPr>
              <a:t>No content below the line</a:t>
            </a:r>
          </a:p>
        </p:txBody>
      </p:sp>
      <p:sp>
        <p:nvSpPr>
          <p:cNvPr id="19" name="Rectangle 18"/>
          <p:cNvSpPr/>
          <p:nvPr userDrawn="1"/>
        </p:nvSpPr>
        <p:spPr>
          <a:xfrm>
            <a:off x="9215268" y="-4042"/>
            <a:ext cx="1039685" cy="1796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t"/>
          <a:lstStyle/>
          <a:p>
            <a:pPr algn="l"/>
            <a:endParaRPr lang="en-US" sz="1000" dirty="0"/>
          </a:p>
        </p:txBody>
      </p:sp>
      <p:sp>
        <p:nvSpPr>
          <p:cNvPr id="70" name="Rectangle 69"/>
          <p:cNvSpPr/>
          <p:nvPr userDrawn="1"/>
        </p:nvSpPr>
        <p:spPr>
          <a:xfrm>
            <a:off x="-2959" y="6873240"/>
            <a:ext cx="9144000" cy="34286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sp>
        <p:nvSpPr>
          <p:cNvPr id="71" name="Rectangle 70"/>
          <p:cNvSpPr/>
          <p:nvPr userDrawn="1"/>
        </p:nvSpPr>
        <p:spPr>
          <a:xfrm>
            <a:off x="4472630" y="6886532"/>
            <a:ext cx="4640580" cy="286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0" anchor="ctr"/>
          <a:lstStyle/>
          <a:p>
            <a:pPr algn="l"/>
            <a:r>
              <a:rPr lang="en-US" sz="1000" b="1" baseline="0" dirty="0">
                <a:solidFill>
                  <a:schemeClr val="tx1"/>
                </a:solidFill>
              </a:rPr>
              <a:t>Footer :  </a:t>
            </a:r>
            <a:r>
              <a:rPr lang="en-US" sz="1000" baseline="0" dirty="0">
                <a:solidFill>
                  <a:schemeClr val="tx1"/>
                </a:solidFill>
                <a:sym typeface="Wingdings 3" panose="05040102010807070707" pitchFamily="18" charset="2"/>
              </a:rPr>
              <a:t>Never change the footer text on individual slides. Change, t</a:t>
            </a:r>
            <a:r>
              <a:rPr lang="en-US" sz="1000" baseline="0" dirty="0">
                <a:solidFill>
                  <a:schemeClr val="tx1"/>
                </a:solidFill>
              </a:rPr>
              <a:t>urn on or off footer by using Insert </a:t>
            </a:r>
            <a:r>
              <a:rPr lang="en-US" sz="1000" baseline="0" dirty="0">
                <a:solidFill>
                  <a:schemeClr val="tx1"/>
                </a:solidFill>
                <a:sym typeface="Wingdings 3" panose="05040102010807070707" pitchFamily="18" charset="2"/>
              </a:rPr>
              <a:t> Header &amp; Footer Enter / change text  Click Apply All. </a:t>
            </a:r>
            <a:endParaRPr lang="en-US" sz="1000" baseline="0" dirty="0">
              <a:solidFill>
                <a:schemeClr val="tx1"/>
              </a:solidFill>
            </a:endParaRPr>
          </a:p>
        </p:txBody>
      </p:sp>
      <p:sp>
        <p:nvSpPr>
          <p:cNvPr id="72" name="TextBox 71"/>
          <p:cNvSpPr txBox="1"/>
          <p:nvPr userDrawn="1"/>
        </p:nvSpPr>
        <p:spPr>
          <a:xfrm>
            <a:off x="18645" y="6883558"/>
            <a:ext cx="677372" cy="142555"/>
          </a:xfrm>
          <a:prstGeom prst="rect">
            <a:avLst/>
          </a:prstGeom>
          <a:noFill/>
        </p:spPr>
        <p:txBody>
          <a:bodyPr wrap="square" lIns="0" tIns="0" rIns="0" bIns="0" rtlCol="0">
            <a:noAutofit/>
          </a:bodyPr>
          <a:lstStyle/>
          <a:p>
            <a:pPr algn="l"/>
            <a:r>
              <a:rPr lang="en-US" sz="800" dirty="0">
                <a:solidFill>
                  <a:schemeClr val="tx1"/>
                </a:solidFill>
                <a:latin typeface="Arial Narrow" panose="020B0606020202030204" pitchFamily="34" charset="0"/>
              </a:rPr>
              <a:t>Data color order</a:t>
            </a:r>
            <a:r>
              <a:rPr lang="en-US" sz="800" baseline="0" dirty="0">
                <a:solidFill>
                  <a:schemeClr val="tx1"/>
                </a:solidFill>
                <a:latin typeface="Arial Narrow" panose="020B0606020202030204" pitchFamily="34" charset="0"/>
              </a:rPr>
              <a:t>:</a:t>
            </a:r>
            <a:endParaRPr lang="en-US" sz="800" dirty="0">
              <a:solidFill>
                <a:schemeClr val="tx1"/>
              </a:solidFill>
              <a:latin typeface="Arial Narrow" panose="020B0606020202030204" pitchFamily="34" charset="0"/>
            </a:endParaRPr>
          </a:p>
        </p:txBody>
      </p:sp>
      <p:grpSp>
        <p:nvGrpSpPr>
          <p:cNvPr id="73" name="Group 72"/>
          <p:cNvGrpSpPr/>
          <p:nvPr userDrawn="1"/>
        </p:nvGrpSpPr>
        <p:grpSpPr>
          <a:xfrm>
            <a:off x="3459665" y="7065273"/>
            <a:ext cx="778165" cy="100584"/>
            <a:chOff x="1566748" y="7022234"/>
            <a:chExt cx="778165" cy="100584"/>
          </a:xfrm>
        </p:grpSpPr>
        <p:sp>
          <p:nvSpPr>
            <p:cNvPr id="74" name="Rectangle 73"/>
            <p:cNvSpPr/>
            <p:nvPr userDrawn="1"/>
          </p:nvSpPr>
          <p:spPr>
            <a:xfrm>
              <a:off x="1566748" y="7022234"/>
              <a:ext cx="100584" cy="100584"/>
            </a:xfrm>
            <a:prstGeom prst="rect">
              <a:avLst/>
            </a:prstGeom>
            <a:solidFill>
              <a:srgbClr val="007EAE"/>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75" name="Rectangle 74"/>
            <p:cNvSpPr/>
            <p:nvPr userDrawn="1"/>
          </p:nvSpPr>
          <p:spPr>
            <a:xfrm>
              <a:off x="1793022" y="7022234"/>
              <a:ext cx="100584" cy="100584"/>
            </a:xfrm>
            <a:prstGeom prst="rect">
              <a:avLst/>
            </a:prstGeom>
            <a:solidFill>
              <a:srgbClr val="C40067"/>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chemeClr val="bg1"/>
                </a:solidFill>
                <a:effectLst/>
                <a:uLnTx/>
                <a:uFillTx/>
                <a:latin typeface="Akkurat Pro" pitchFamily="34" charset="0"/>
                <a:cs typeface="Arial"/>
              </a:endParaRPr>
            </a:p>
          </p:txBody>
        </p:sp>
        <p:sp>
          <p:nvSpPr>
            <p:cNvPr id="76" name="Rectangle 75"/>
            <p:cNvSpPr/>
            <p:nvPr userDrawn="1"/>
          </p:nvSpPr>
          <p:spPr>
            <a:xfrm>
              <a:off x="1679885" y="7022234"/>
              <a:ext cx="100584" cy="100584"/>
            </a:xfrm>
            <a:prstGeom prst="rect">
              <a:avLst/>
            </a:prstGeom>
            <a:solidFill>
              <a:srgbClr val="FFAC17"/>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77" name="Rectangle 76"/>
            <p:cNvSpPr/>
            <p:nvPr userDrawn="1"/>
          </p:nvSpPr>
          <p:spPr>
            <a:xfrm>
              <a:off x="1906159" y="7022234"/>
              <a:ext cx="100584" cy="100584"/>
            </a:xfrm>
            <a:prstGeom prst="rect">
              <a:avLst/>
            </a:prstGeom>
            <a:solidFill>
              <a:srgbClr val="08C3A5"/>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78" name="Rectangle 77"/>
            <p:cNvSpPr/>
            <p:nvPr userDrawn="1"/>
          </p:nvSpPr>
          <p:spPr>
            <a:xfrm>
              <a:off x="2019296" y="7022234"/>
              <a:ext cx="100584" cy="100584"/>
            </a:xfrm>
            <a:prstGeom prst="rect">
              <a:avLst/>
            </a:prstGeom>
            <a:solidFill>
              <a:srgbClr val="F36C35"/>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79" name="Rectangle 78"/>
            <p:cNvSpPr/>
            <p:nvPr userDrawn="1"/>
          </p:nvSpPr>
          <p:spPr>
            <a:xfrm>
              <a:off x="2132432" y="7022234"/>
              <a:ext cx="100584" cy="100584"/>
            </a:xfrm>
            <a:prstGeom prst="rect">
              <a:avLst/>
            </a:prstGeom>
            <a:solidFill>
              <a:srgbClr val="6A6AB1"/>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80" name="Rectangle 79"/>
            <p:cNvSpPr/>
            <p:nvPr userDrawn="1"/>
          </p:nvSpPr>
          <p:spPr>
            <a:xfrm>
              <a:off x="2244329" y="7022234"/>
              <a:ext cx="100584" cy="100584"/>
            </a:xfrm>
            <a:prstGeom prst="rect">
              <a:avLst/>
            </a:prstGeom>
            <a:solidFill>
              <a:srgbClr val="A4C032"/>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grpSp>
      <p:sp>
        <p:nvSpPr>
          <p:cNvPr id="81" name="TextBox 80"/>
          <p:cNvSpPr txBox="1"/>
          <p:nvPr userDrawn="1"/>
        </p:nvSpPr>
        <p:spPr>
          <a:xfrm>
            <a:off x="2509157" y="7042641"/>
            <a:ext cx="990472" cy="136444"/>
          </a:xfrm>
          <a:prstGeom prst="rect">
            <a:avLst/>
          </a:prstGeom>
          <a:noFill/>
        </p:spPr>
        <p:txBody>
          <a:bodyPr wrap="square" lIns="0" tIns="0" rIns="0" bIns="0" rtlCol="0">
            <a:noAutofit/>
          </a:bodyPr>
          <a:lstStyle/>
          <a:p>
            <a:pPr algn="l"/>
            <a:r>
              <a:rPr lang="en-US" sz="800" dirty="0">
                <a:solidFill>
                  <a:schemeClr val="tx1"/>
                </a:solidFill>
                <a:latin typeface="Arial Narrow" panose="020B0606020202030204" pitchFamily="34" charset="0"/>
              </a:rPr>
              <a:t>Used with accent colors: </a:t>
            </a:r>
          </a:p>
        </p:txBody>
      </p:sp>
      <p:grpSp>
        <p:nvGrpSpPr>
          <p:cNvPr id="82" name="Group 81"/>
          <p:cNvGrpSpPr/>
          <p:nvPr userDrawn="1"/>
        </p:nvGrpSpPr>
        <p:grpSpPr>
          <a:xfrm>
            <a:off x="3174448" y="6907927"/>
            <a:ext cx="549776" cy="100584"/>
            <a:chOff x="3141899" y="6907927"/>
            <a:chExt cx="549776" cy="100584"/>
          </a:xfrm>
        </p:grpSpPr>
        <p:sp>
          <p:nvSpPr>
            <p:cNvPr id="83" name="Rectangle 82"/>
            <p:cNvSpPr/>
            <p:nvPr/>
          </p:nvSpPr>
          <p:spPr>
            <a:xfrm>
              <a:off x="3141899" y="6907927"/>
              <a:ext cx="100584" cy="100584"/>
            </a:xfrm>
            <a:prstGeom prst="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84" name="Rectangle 83"/>
            <p:cNvSpPr/>
            <p:nvPr/>
          </p:nvSpPr>
          <p:spPr>
            <a:xfrm>
              <a:off x="3366495" y="6907927"/>
              <a:ext cx="100584" cy="100584"/>
            </a:xfrm>
            <a:prstGeom prst="rect">
              <a:avLst/>
            </a:prstGeom>
            <a:solidFill>
              <a:srgbClr val="666666"/>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chemeClr val="bg1"/>
                </a:solidFill>
                <a:effectLst/>
                <a:uLnTx/>
                <a:uFillTx/>
                <a:latin typeface="Akkurat Pro" pitchFamily="34" charset="0"/>
                <a:cs typeface="Arial"/>
              </a:endParaRPr>
            </a:p>
          </p:txBody>
        </p:sp>
        <p:sp>
          <p:nvSpPr>
            <p:cNvPr id="85" name="Rectangle 84"/>
            <p:cNvSpPr/>
            <p:nvPr/>
          </p:nvSpPr>
          <p:spPr>
            <a:xfrm>
              <a:off x="3254197" y="6907927"/>
              <a:ext cx="100584" cy="100584"/>
            </a:xfrm>
            <a:prstGeom prst="rect">
              <a:avLst/>
            </a:prstGeom>
            <a:solidFill>
              <a:srgbClr val="333333"/>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86" name="Rectangle 85"/>
            <p:cNvSpPr/>
            <p:nvPr/>
          </p:nvSpPr>
          <p:spPr>
            <a:xfrm>
              <a:off x="3478793" y="6907927"/>
              <a:ext cx="100584" cy="100584"/>
            </a:xfrm>
            <a:prstGeom prst="rect">
              <a:avLst/>
            </a:prstGeom>
            <a:solidFill>
              <a:srgbClr val="999999"/>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87" name="Rectangle 86"/>
            <p:cNvSpPr/>
            <p:nvPr/>
          </p:nvSpPr>
          <p:spPr>
            <a:xfrm>
              <a:off x="3591091" y="6907927"/>
              <a:ext cx="100584" cy="100584"/>
            </a:xfrm>
            <a:prstGeom prst="rect">
              <a:avLst/>
            </a:prstGeom>
            <a:solidFill>
              <a:srgbClr val="CCCCCC"/>
            </a:solidFill>
            <a:ln w="3175">
              <a:solidFill>
                <a:srgbClr val="A7A9AC"/>
              </a:solid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grpSp>
      <p:grpSp>
        <p:nvGrpSpPr>
          <p:cNvPr id="88" name="Group 87"/>
          <p:cNvGrpSpPr/>
          <p:nvPr userDrawn="1"/>
        </p:nvGrpSpPr>
        <p:grpSpPr>
          <a:xfrm>
            <a:off x="3809159" y="6907927"/>
            <a:ext cx="549777" cy="100584"/>
            <a:chOff x="2057435" y="7026985"/>
            <a:chExt cx="549777" cy="100584"/>
          </a:xfrm>
        </p:grpSpPr>
        <p:sp>
          <p:nvSpPr>
            <p:cNvPr id="89" name="Rectangle 88"/>
            <p:cNvSpPr/>
            <p:nvPr/>
          </p:nvSpPr>
          <p:spPr>
            <a:xfrm>
              <a:off x="2057435" y="7026985"/>
              <a:ext cx="100584" cy="100584"/>
            </a:xfrm>
            <a:prstGeom prst="rect">
              <a:avLst/>
            </a:prstGeom>
            <a:solidFill>
              <a:srgbClr val="473729"/>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90" name="Rectangle 89"/>
            <p:cNvSpPr/>
            <p:nvPr/>
          </p:nvSpPr>
          <p:spPr>
            <a:xfrm>
              <a:off x="2282031" y="7026985"/>
              <a:ext cx="100584" cy="100584"/>
            </a:xfrm>
            <a:prstGeom prst="rect">
              <a:avLst/>
            </a:prstGeom>
            <a:solidFill>
              <a:srgbClr val="A39382"/>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chemeClr val="bg1"/>
                </a:solidFill>
                <a:effectLst/>
                <a:uLnTx/>
                <a:uFillTx/>
                <a:latin typeface="Akkurat Pro" pitchFamily="34" charset="0"/>
                <a:cs typeface="Arial"/>
              </a:endParaRPr>
            </a:p>
          </p:txBody>
        </p:sp>
        <p:sp>
          <p:nvSpPr>
            <p:cNvPr id="91" name="Rectangle 90"/>
            <p:cNvSpPr/>
            <p:nvPr/>
          </p:nvSpPr>
          <p:spPr>
            <a:xfrm>
              <a:off x="2169733" y="7026985"/>
              <a:ext cx="100584" cy="100584"/>
            </a:xfrm>
            <a:prstGeom prst="rect">
              <a:avLst/>
            </a:prstGeom>
            <a:solidFill>
              <a:srgbClr val="7A6855"/>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92" name="Rectangle 91"/>
            <p:cNvSpPr/>
            <p:nvPr/>
          </p:nvSpPr>
          <p:spPr>
            <a:xfrm>
              <a:off x="2394329" y="7026985"/>
              <a:ext cx="100584" cy="100584"/>
            </a:xfrm>
            <a:prstGeom prst="rect">
              <a:avLst/>
            </a:prstGeom>
            <a:solidFill>
              <a:srgbClr val="B7A99A"/>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93" name="Rectangle 92"/>
            <p:cNvSpPr/>
            <p:nvPr/>
          </p:nvSpPr>
          <p:spPr>
            <a:xfrm>
              <a:off x="2506628" y="7026985"/>
              <a:ext cx="100584" cy="100584"/>
            </a:xfrm>
            <a:prstGeom prst="rect">
              <a:avLst/>
            </a:prstGeom>
            <a:solidFill>
              <a:srgbClr val="CEC2B4"/>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grpSp>
      <p:grpSp>
        <p:nvGrpSpPr>
          <p:cNvPr id="94" name="Group 93"/>
          <p:cNvGrpSpPr/>
          <p:nvPr userDrawn="1"/>
        </p:nvGrpSpPr>
        <p:grpSpPr>
          <a:xfrm>
            <a:off x="679056" y="6907927"/>
            <a:ext cx="1558450" cy="100584"/>
            <a:chOff x="914339" y="6913770"/>
            <a:chExt cx="1558450" cy="100584"/>
          </a:xfrm>
        </p:grpSpPr>
        <p:sp>
          <p:nvSpPr>
            <p:cNvPr id="95" name="Rectangle 94"/>
            <p:cNvSpPr/>
            <p:nvPr/>
          </p:nvSpPr>
          <p:spPr>
            <a:xfrm>
              <a:off x="914339" y="6913770"/>
              <a:ext cx="100584" cy="100584"/>
            </a:xfrm>
            <a:prstGeom prst="rect">
              <a:avLst/>
            </a:prstGeom>
            <a:solidFill>
              <a:srgbClr val="4F99C1"/>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96" name="Rectangle 95"/>
            <p:cNvSpPr/>
            <p:nvPr/>
          </p:nvSpPr>
          <p:spPr>
            <a:xfrm>
              <a:off x="1138627" y="6913770"/>
              <a:ext cx="100584" cy="100584"/>
            </a:xfrm>
            <a:prstGeom prst="rect">
              <a:avLst/>
            </a:prstGeom>
            <a:solidFill>
              <a:srgbClr val="FCB316"/>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chemeClr val="bg1"/>
                </a:solidFill>
                <a:effectLst/>
                <a:uLnTx/>
                <a:uFillTx/>
                <a:latin typeface="Akkurat Pro" pitchFamily="34" charset="0"/>
                <a:cs typeface="Arial"/>
              </a:endParaRPr>
            </a:p>
          </p:txBody>
        </p:sp>
        <p:sp>
          <p:nvSpPr>
            <p:cNvPr id="97" name="Rectangle 96"/>
            <p:cNvSpPr/>
            <p:nvPr/>
          </p:nvSpPr>
          <p:spPr>
            <a:xfrm>
              <a:off x="1026483" y="6913770"/>
              <a:ext cx="100584" cy="100584"/>
            </a:xfrm>
            <a:prstGeom prst="rect">
              <a:avLst/>
            </a:prstGeom>
            <a:solidFill>
              <a:srgbClr val="002B5F"/>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98" name="Rectangle 97"/>
            <p:cNvSpPr/>
            <p:nvPr/>
          </p:nvSpPr>
          <p:spPr>
            <a:xfrm>
              <a:off x="1250771" y="6913770"/>
              <a:ext cx="100584" cy="100584"/>
            </a:xfrm>
            <a:prstGeom prst="rect">
              <a:avLst/>
            </a:prstGeom>
            <a:solidFill>
              <a:srgbClr val="50280A"/>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99" name="Rectangle 98"/>
            <p:cNvSpPr/>
            <p:nvPr/>
          </p:nvSpPr>
          <p:spPr>
            <a:xfrm>
              <a:off x="1362915" y="6913770"/>
              <a:ext cx="100584" cy="100584"/>
            </a:xfrm>
            <a:prstGeom prst="rect">
              <a:avLst/>
            </a:prstGeom>
            <a:solidFill>
              <a:srgbClr val="DE8BA4"/>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100" name="Rectangle 99"/>
            <p:cNvSpPr/>
            <p:nvPr/>
          </p:nvSpPr>
          <p:spPr>
            <a:xfrm>
              <a:off x="1475059" y="6913770"/>
              <a:ext cx="100584" cy="100584"/>
            </a:xfrm>
            <a:prstGeom prst="rect">
              <a:avLst/>
            </a:prstGeom>
            <a:solidFill>
              <a:srgbClr val="6A035C"/>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101" name="Rectangle 100"/>
            <p:cNvSpPr/>
            <p:nvPr/>
          </p:nvSpPr>
          <p:spPr>
            <a:xfrm>
              <a:off x="1587203" y="6913770"/>
              <a:ext cx="100584" cy="100584"/>
            </a:xfrm>
            <a:prstGeom prst="rect">
              <a:avLst/>
            </a:prstGeom>
            <a:solidFill>
              <a:srgbClr val="00B3A0"/>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102" name="Rectangle 101"/>
            <p:cNvSpPr/>
            <p:nvPr/>
          </p:nvSpPr>
          <p:spPr>
            <a:xfrm>
              <a:off x="1699347" y="6913770"/>
              <a:ext cx="100584" cy="100584"/>
            </a:xfrm>
            <a:prstGeom prst="rect">
              <a:avLst/>
            </a:prstGeom>
            <a:solidFill>
              <a:srgbClr val="004D47"/>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rgbClr val="712300"/>
                </a:solidFill>
                <a:effectLst/>
                <a:uLnTx/>
                <a:uFillTx/>
                <a:latin typeface="Akkurat Pro" pitchFamily="34" charset="0"/>
                <a:cs typeface="Arial"/>
              </a:endParaRPr>
            </a:p>
          </p:txBody>
        </p:sp>
        <p:sp>
          <p:nvSpPr>
            <p:cNvPr id="103" name="Rectangle 102"/>
            <p:cNvSpPr/>
            <p:nvPr/>
          </p:nvSpPr>
          <p:spPr>
            <a:xfrm>
              <a:off x="1811491" y="6913770"/>
              <a:ext cx="100584" cy="100584"/>
            </a:xfrm>
            <a:prstGeom prst="rect">
              <a:avLst/>
            </a:prstGeom>
            <a:solidFill>
              <a:srgbClr val="F79668"/>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200" b="0" i="0" u="none" strike="noStrike" kern="0" cap="none" spc="0" normalizeH="0" baseline="0" noProof="0" dirty="0">
                <a:ln>
                  <a:noFill/>
                </a:ln>
                <a:solidFill>
                  <a:schemeClr val="bg1"/>
                </a:solidFill>
                <a:effectLst/>
                <a:uLnTx/>
                <a:uFillTx/>
                <a:latin typeface="Akkurat Pro" pitchFamily="34" charset="0"/>
                <a:cs typeface="Arial"/>
              </a:endParaRPr>
            </a:p>
          </p:txBody>
        </p:sp>
        <p:sp>
          <p:nvSpPr>
            <p:cNvPr id="104" name="Rectangle 103"/>
            <p:cNvSpPr/>
            <p:nvPr/>
          </p:nvSpPr>
          <p:spPr>
            <a:xfrm>
              <a:off x="1923635" y="6913770"/>
              <a:ext cx="100584" cy="100584"/>
            </a:xfrm>
            <a:prstGeom prst="rect">
              <a:avLst/>
            </a:prstGeom>
            <a:solidFill>
              <a:srgbClr val="712300"/>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rgbClr val="6A035C"/>
                </a:solidFill>
                <a:effectLst/>
                <a:uLnTx/>
                <a:uFillTx/>
                <a:latin typeface="Akkurat Pro" pitchFamily="34" charset="0"/>
                <a:cs typeface="Arial"/>
              </a:endParaRPr>
            </a:p>
          </p:txBody>
        </p:sp>
        <p:sp>
          <p:nvSpPr>
            <p:cNvPr id="105" name="Rectangle 104"/>
            <p:cNvSpPr/>
            <p:nvPr/>
          </p:nvSpPr>
          <p:spPr>
            <a:xfrm>
              <a:off x="2035779" y="6913770"/>
              <a:ext cx="100584" cy="100584"/>
            </a:xfrm>
            <a:prstGeom prst="rect">
              <a:avLst/>
            </a:prstGeom>
            <a:solidFill>
              <a:srgbClr val="908EC5"/>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106" name="Rectangle 105"/>
            <p:cNvSpPr/>
            <p:nvPr/>
          </p:nvSpPr>
          <p:spPr>
            <a:xfrm>
              <a:off x="2147923" y="6913770"/>
              <a:ext cx="100584" cy="100584"/>
            </a:xfrm>
            <a:prstGeom prst="rect">
              <a:avLst/>
            </a:prstGeom>
            <a:solidFill>
              <a:srgbClr val="37237B"/>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rgbClr val="712300"/>
                </a:solidFill>
                <a:effectLst/>
                <a:uLnTx/>
                <a:uFillTx/>
                <a:latin typeface="Akkurat Pro" pitchFamily="34" charset="0"/>
                <a:cs typeface="Arial"/>
              </a:endParaRPr>
            </a:p>
          </p:txBody>
        </p:sp>
        <p:sp>
          <p:nvSpPr>
            <p:cNvPr id="118" name="Rectangle 117"/>
            <p:cNvSpPr/>
            <p:nvPr/>
          </p:nvSpPr>
          <p:spPr>
            <a:xfrm>
              <a:off x="2260067" y="6913770"/>
              <a:ext cx="100584" cy="100584"/>
            </a:xfrm>
            <a:prstGeom prst="rect">
              <a:avLst/>
            </a:prstGeom>
            <a:solidFill>
              <a:srgbClr val="A4C032"/>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pt-BR" sz="200" b="0" i="0" u="none" strike="noStrike" kern="0" cap="none" spc="0" normalizeH="0" baseline="0" noProof="0" dirty="0">
                <a:ln>
                  <a:noFill/>
                </a:ln>
                <a:solidFill>
                  <a:schemeClr val="bg1"/>
                </a:solidFill>
                <a:effectLst/>
                <a:uLnTx/>
                <a:uFillTx/>
                <a:latin typeface="Akkurat Pro" pitchFamily="34" charset="0"/>
                <a:cs typeface="Arial"/>
              </a:endParaRPr>
            </a:p>
          </p:txBody>
        </p:sp>
        <p:sp>
          <p:nvSpPr>
            <p:cNvPr id="120" name="Rectangle 119"/>
            <p:cNvSpPr/>
            <p:nvPr/>
          </p:nvSpPr>
          <p:spPr>
            <a:xfrm>
              <a:off x="2372205" y="6913770"/>
              <a:ext cx="100584" cy="100584"/>
            </a:xfrm>
            <a:prstGeom prst="rect">
              <a:avLst/>
            </a:prstGeom>
            <a:solidFill>
              <a:srgbClr val="2C3B0D"/>
            </a:solid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rgbClr val="6A035C"/>
                </a:solidFill>
                <a:effectLst/>
                <a:uLnTx/>
                <a:uFillTx/>
                <a:latin typeface="Akkurat Pro" pitchFamily="34" charset="0"/>
                <a:cs typeface="Arial"/>
              </a:endParaRPr>
            </a:p>
          </p:txBody>
        </p:sp>
      </p:grpSp>
      <p:sp>
        <p:nvSpPr>
          <p:cNvPr id="121" name="TextBox 120"/>
          <p:cNvSpPr txBox="1"/>
          <p:nvPr userDrawn="1"/>
        </p:nvSpPr>
        <p:spPr>
          <a:xfrm>
            <a:off x="2306868" y="6883558"/>
            <a:ext cx="903639" cy="142555"/>
          </a:xfrm>
          <a:prstGeom prst="rect">
            <a:avLst/>
          </a:prstGeom>
          <a:noFill/>
        </p:spPr>
        <p:txBody>
          <a:bodyPr wrap="square" lIns="0" tIns="0" rIns="0" bIns="0" rtlCol="0">
            <a:noAutofit/>
          </a:bodyPr>
          <a:lstStyle/>
          <a:p>
            <a:pPr algn="l"/>
            <a:r>
              <a:rPr lang="en-US" sz="800" dirty="0">
                <a:solidFill>
                  <a:schemeClr val="tx1"/>
                </a:solidFill>
                <a:latin typeface="Arial Narrow" panose="020B0606020202030204" pitchFamily="34" charset="0"/>
              </a:rPr>
              <a:t>Complimentary colors:</a:t>
            </a:r>
          </a:p>
        </p:txBody>
      </p:sp>
      <p:grpSp>
        <p:nvGrpSpPr>
          <p:cNvPr id="122" name="Group 121"/>
          <p:cNvGrpSpPr/>
          <p:nvPr userDrawn="1"/>
        </p:nvGrpSpPr>
        <p:grpSpPr>
          <a:xfrm>
            <a:off x="2319218" y="7022893"/>
            <a:ext cx="164223" cy="91440"/>
            <a:chOff x="2279174" y="7027888"/>
            <a:chExt cx="164223" cy="91440"/>
          </a:xfrm>
        </p:grpSpPr>
        <p:cxnSp>
          <p:nvCxnSpPr>
            <p:cNvPr id="123" name="Straight Arrow Connector 122"/>
            <p:cNvCxnSpPr>
              <a:cxnSpLocks/>
            </p:cNvCxnSpPr>
            <p:nvPr userDrawn="1"/>
          </p:nvCxnSpPr>
          <p:spPr>
            <a:xfrm>
              <a:off x="2279174" y="7114593"/>
              <a:ext cx="164223"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a:cxnSpLocks/>
            </p:cNvCxnSpPr>
            <p:nvPr userDrawn="1"/>
          </p:nvCxnSpPr>
          <p:spPr>
            <a:xfrm flipV="1">
              <a:off x="2281672" y="7027888"/>
              <a:ext cx="0" cy="9144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98202"/>
      </p:ext>
    </p:extLst>
  </p:cSld>
  <p:clrMap bg1="lt1" tx1="dk1" bg2="lt2" tx2="dk2" accent1="accent1" accent2="accent2" accent3="accent3" accent4="accent4" accent5="accent5" accent6="accent6" hlink="hlink" folHlink="folHlink"/>
  <p:sldLayoutIdLst>
    <p:sldLayoutId id="2147483661" r:id="rId1"/>
    <p:sldLayoutId id="2147483675" r:id="rId2"/>
    <p:sldLayoutId id="2147483673" r:id="rId3"/>
    <p:sldLayoutId id="2147483674" r:id="rId4"/>
    <p:sldLayoutId id="2147483663" r:id="rId5"/>
    <p:sldLayoutId id="2147483676" r:id="rId6"/>
    <p:sldLayoutId id="2147483677" r:id="rId7"/>
    <p:sldLayoutId id="2147483678" r:id="rId8"/>
    <p:sldLayoutId id="2147483662" r:id="rId9"/>
    <p:sldLayoutId id="2147483664" r:id="rId10"/>
    <p:sldLayoutId id="2147483691" r:id="rId11"/>
    <p:sldLayoutId id="2147483682" r:id="rId12"/>
    <p:sldLayoutId id="2147483668" r:id="rId13"/>
    <p:sldLayoutId id="2147483697" r:id="rId14"/>
    <p:sldLayoutId id="2147483693" r:id="rId15"/>
    <p:sldLayoutId id="2147483683" r:id="rId16"/>
    <p:sldLayoutId id="2147483698" r:id="rId17"/>
    <p:sldLayoutId id="2147483690" r:id="rId18"/>
    <p:sldLayoutId id="2147483699" r:id="rId19"/>
    <p:sldLayoutId id="2147483688" r:id="rId20"/>
    <p:sldLayoutId id="2147483692" r:id="rId21"/>
    <p:sldLayoutId id="2147483695" r:id="rId22"/>
    <p:sldLayoutId id="2147483665" r:id="rId23"/>
    <p:sldLayoutId id="2147483694" r:id="rId24"/>
    <p:sldLayoutId id="2147483681" r:id="rId25"/>
    <p:sldLayoutId id="2147483684" r:id="rId26"/>
    <p:sldLayoutId id="2147483686" r:id="rId27"/>
    <p:sldLayoutId id="2147483666" r:id="rId28"/>
    <p:sldLayoutId id="2147483667" r:id="rId29"/>
    <p:sldLayoutId id="2147483689" r:id="rId30"/>
    <p:sldLayoutId id="2147483700" r:id="rId31"/>
    <p:sldLayoutId id="2147483670" r:id="rId32"/>
    <p:sldLayoutId id="2147483671" r:id="rId33"/>
    <p:sldLayoutId id="2147483701" r:id="rId34"/>
    <p:sldLayoutId id="2147483706" r:id="rId35"/>
  </p:sldLayoutIdLst>
  <p:hf hdr="0" dt="0"/>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169863" indent="-169863" algn="l" defTabSz="914400" rtl="0" eaLnBrk="1" latinLnBrk="0" hangingPunct="1">
        <a:lnSpc>
          <a:spcPct val="90000"/>
        </a:lnSpc>
        <a:spcBef>
          <a:spcPts val="1200"/>
        </a:spcBef>
        <a:spcAft>
          <a:spcPts val="200"/>
        </a:spcAft>
        <a:buFont typeface="Arial" panose="020B0604020202020204" pitchFamily="34" charset="0"/>
        <a:buChar char="•"/>
        <a:defRPr sz="2000" b="0" kern="1200">
          <a:solidFill>
            <a:schemeClr val="tx1"/>
          </a:solidFill>
          <a:latin typeface="+mn-lt"/>
          <a:ea typeface="+mn-ea"/>
          <a:cs typeface="+mn-cs"/>
        </a:defRPr>
      </a:lvl1pPr>
      <a:lvl2pPr marL="401638" indent="-219075" algn="l" defTabSz="914400" rtl="0" eaLnBrk="1" latinLnBrk="0" hangingPunct="1">
        <a:lnSpc>
          <a:spcPct val="90000"/>
        </a:lnSpc>
        <a:spcBef>
          <a:spcPts val="300"/>
        </a:spcBef>
        <a:spcAft>
          <a:spcPts val="0"/>
        </a:spcAft>
        <a:buFont typeface="Arial" panose="020B0604020202020204" pitchFamily="34" charset="0"/>
        <a:buChar char="–"/>
        <a:tabLst/>
        <a:defRPr sz="1800" b="0" kern="1200">
          <a:solidFill>
            <a:schemeClr val="tx1"/>
          </a:solidFill>
          <a:latin typeface="+mn-lt"/>
          <a:ea typeface="+mn-ea"/>
          <a:cs typeface="+mn-cs"/>
        </a:defRPr>
      </a:lvl2pPr>
      <a:lvl3pPr marL="569913" indent="-169863" algn="l" defTabSz="914400" rtl="0" eaLnBrk="1" latinLnBrk="0" hangingPunct="1">
        <a:lnSpc>
          <a:spcPct val="90000"/>
        </a:lnSpc>
        <a:spcBef>
          <a:spcPts val="300"/>
        </a:spcBef>
        <a:spcAft>
          <a:spcPts val="0"/>
        </a:spcAft>
        <a:buFont typeface="Wingdings" panose="05000000000000000000" pitchFamily="2" charset="2"/>
        <a:buChar char="§"/>
        <a:defRPr sz="1600" b="0" kern="1200">
          <a:solidFill>
            <a:schemeClr val="tx1"/>
          </a:solidFill>
          <a:latin typeface="+mn-lt"/>
          <a:ea typeface="+mn-ea"/>
          <a:cs typeface="+mn-cs"/>
        </a:defRPr>
      </a:lvl3pPr>
      <a:lvl4pPr marL="744538" indent="-173038" algn="l" defTabSz="914400" rtl="0" eaLnBrk="1" latinLnBrk="0" hangingPunct="1">
        <a:lnSpc>
          <a:spcPct val="90000"/>
        </a:lnSpc>
        <a:spcBef>
          <a:spcPts val="300"/>
        </a:spcBef>
        <a:buFont typeface="Arial" panose="020B0604020202020204" pitchFamily="34" charset="0"/>
        <a:buChar char="•"/>
        <a:defRPr sz="1400" b="0" kern="1200">
          <a:solidFill>
            <a:schemeClr val="tx1"/>
          </a:solidFill>
          <a:latin typeface="+mn-lt"/>
          <a:ea typeface="+mn-ea"/>
          <a:cs typeface="+mn-cs"/>
        </a:defRPr>
      </a:lvl4pPr>
      <a:lvl5pPr marL="914400" indent="-169863" algn="l" defTabSz="914400" rtl="0" eaLnBrk="1" latinLnBrk="0" hangingPunct="1">
        <a:lnSpc>
          <a:spcPct val="90000"/>
        </a:lnSpc>
        <a:spcBef>
          <a:spcPts val="300"/>
        </a:spcBef>
        <a:buFont typeface="Arial" panose="020B0604020202020204" pitchFamily="34" charset="0"/>
        <a:buChar char="–"/>
        <a:tabLst/>
        <a:defRPr sz="14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A4A3A4"/>
          </p15:clr>
        </p15:guide>
        <p15:guide id="2" pos="2880" userDrawn="1">
          <p15:clr>
            <a:srgbClr val="A4A3A4"/>
          </p15:clr>
        </p15:guide>
        <p15:guide id="3" orient="horz" pos="1128" userDrawn="1">
          <p15:clr>
            <a:srgbClr val="F26B43"/>
          </p15:clr>
        </p15:guide>
        <p15:guide id="5" orient="horz" pos="864" userDrawn="1">
          <p15:clr>
            <a:srgbClr val="5ACBF0"/>
          </p15:clr>
        </p15:guide>
        <p15:guide id="6" orient="horz" pos="138" userDrawn="1">
          <p15:clr>
            <a:srgbClr val="A4A3A4"/>
          </p15:clr>
        </p15:guide>
        <p15:guide id="7" orient="horz" pos="3837" userDrawn="1">
          <p15:clr>
            <a:srgbClr val="F26B43"/>
          </p15:clr>
        </p15:guide>
        <p15:guide id="8" orient="horz" pos="4190" userDrawn="1">
          <p15:clr>
            <a:srgbClr val="A4A3A4"/>
          </p15:clr>
        </p15:guide>
        <p15:guide id="9" pos="5568" userDrawn="1">
          <p15:clr>
            <a:srgbClr val="F26B43"/>
          </p15:clr>
        </p15:guide>
        <p15:guide id="10" pos="192" userDrawn="1">
          <p15:clr>
            <a:srgbClr val="F26B43"/>
          </p15:clr>
        </p15:guide>
        <p15:guide id="12" orient="horz" pos="3573" userDrawn="1">
          <p15:clr>
            <a:srgbClr val="5ACBF0"/>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3" Type="http://schemas.openxmlformats.org/officeDocument/2006/relationships/oleObject" Target="file:///\\10.201.221.69\Group_Corp\Economics\Presentations\Presmaster\US_Database_&amp;_Presmaster\National%20Accounts.xlsx!Est.%20of%20potential%20GDP,%20real%20GDP!%5bNational%20Accounts.xlsx%5dEst.%20of%20potential%20GDP,%20real%20GDP%20Chart%202" TargetMode="External"/><Relationship Id="rId2" Type="http://schemas.openxmlformats.org/officeDocument/2006/relationships/slideLayout" Target="../slideLayouts/slideLayout35.xml"/><Relationship Id="rId1" Type="http://schemas.openxmlformats.org/officeDocument/2006/relationships/vmlDrawing" Target="../drawings/vmlDrawing1.vml"/><Relationship Id="rId4" Type="http://schemas.openxmlformats.org/officeDocument/2006/relationships/image" Target="../media/image2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0896" y="143621"/>
            <a:ext cx="5624078" cy="2576289"/>
          </a:xfrm>
        </p:spPr>
        <p:txBody>
          <a:bodyPr/>
          <a:lstStyle/>
          <a:p>
            <a:r>
              <a:rPr lang="en-US" sz="4000" dirty="0" smtClean="0"/>
              <a:t>Demographic transition and its effect on longer-run growt</a:t>
            </a:r>
            <a:r>
              <a:rPr lang="en-US" sz="4000" dirty="0" smtClean="0"/>
              <a:t>h and interest rates</a:t>
            </a:r>
            <a:endParaRPr lang="en-US" sz="4000" dirty="0"/>
          </a:p>
        </p:txBody>
      </p:sp>
      <p:sp>
        <p:nvSpPr>
          <p:cNvPr id="4" name="Text Placeholder 3"/>
          <p:cNvSpPr>
            <a:spLocks noGrp="1"/>
          </p:cNvSpPr>
          <p:nvPr>
            <p:ph type="body" sz="quarter" idx="10"/>
          </p:nvPr>
        </p:nvSpPr>
        <p:spPr/>
        <p:txBody>
          <a:bodyPr/>
          <a:lstStyle/>
          <a:p>
            <a:r>
              <a:rPr lang="en-US" dirty="0" smtClean="0"/>
              <a:t>Satyam Panday, Ph.D.</a:t>
            </a:r>
          </a:p>
          <a:p>
            <a:r>
              <a:rPr lang="en-US" dirty="0" smtClean="0">
                <a:solidFill>
                  <a:schemeClr val="bg1">
                    <a:lumMod val="50000"/>
                  </a:schemeClr>
                </a:solidFill>
              </a:rPr>
              <a:t>Senior Economist</a:t>
            </a:r>
          </a:p>
          <a:p>
            <a:r>
              <a:rPr lang="en-US" dirty="0" smtClean="0">
                <a:solidFill>
                  <a:schemeClr val="bg1">
                    <a:lumMod val="50000"/>
                  </a:schemeClr>
                </a:solidFill>
              </a:rPr>
              <a:t>Global Economics and Research</a:t>
            </a:r>
            <a:endParaRPr lang="en-US" dirty="0">
              <a:solidFill>
                <a:schemeClr val="bg1">
                  <a:lumMod val="50000"/>
                </a:schemeClr>
              </a:solidFill>
            </a:endParaRPr>
          </a:p>
        </p:txBody>
      </p:sp>
      <p:sp>
        <p:nvSpPr>
          <p:cNvPr id="5" name="Text Placeholder 4"/>
          <p:cNvSpPr>
            <a:spLocks noGrp="1"/>
          </p:cNvSpPr>
          <p:nvPr>
            <p:ph type="body" sz="quarter" idx="11"/>
          </p:nvPr>
        </p:nvSpPr>
        <p:spPr/>
        <p:txBody>
          <a:bodyPr/>
          <a:lstStyle/>
          <a:p>
            <a:r>
              <a:rPr lang="en-US" dirty="0" smtClean="0"/>
              <a:t>June </a:t>
            </a:r>
            <a:r>
              <a:rPr lang="en-US" dirty="0" smtClean="0"/>
              <a:t>8, </a:t>
            </a:r>
            <a:r>
              <a:rPr lang="en-US" dirty="0" smtClean="0"/>
              <a:t>2018</a:t>
            </a:r>
            <a:endParaRPr lang="en-US" dirty="0"/>
          </a:p>
        </p:txBody>
      </p:sp>
      <p:sp>
        <p:nvSpPr>
          <p:cNvPr id="6" name="Text Placeholder 5"/>
          <p:cNvSpPr>
            <a:spLocks noGrp="1"/>
          </p:cNvSpPr>
          <p:nvPr>
            <p:ph type="body" sz="quarter" idx="12"/>
          </p:nvPr>
        </p:nvSpPr>
        <p:spPr/>
        <p:txBody>
          <a:bodyPr/>
          <a:lstStyle/>
          <a:p>
            <a:r>
              <a:rPr lang="en-US" dirty="0"/>
              <a:t>Copyright © 2018 by S&amp;P Global. </a:t>
            </a:r>
            <a:br>
              <a:rPr lang="en-US" dirty="0"/>
            </a:br>
            <a:r>
              <a:rPr lang="en-US" dirty="0"/>
              <a:t>All rights reserved.</a:t>
            </a:r>
          </a:p>
          <a:p>
            <a:endParaRPr lang="en-US" dirty="0"/>
          </a:p>
        </p:txBody>
      </p:sp>
    </p:spTree>
    <p:extLst>
      <p:ext uri="{BB962C8B-B14F-4D97-AF65-F5344CB8AC3E}">
        <p14:creationId xmlns:p14="http://schemas.microsoft.com/office/powerpoint/2010/main" val="4827405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quarter" idx="13"/>
            <p:extLst>
              <p:ext uri="{D42A27DB-BD31-4B8C-83A1-F6EECF244321}">
                <p14:modId xmlns:p14="http://schemas.microsoft.com/office/powerpoint/2010/main" val="1205308983"/>
              </p:ext>
            </p:extLst>
          </p:nvPr>
        </p:nvGraphicFramePr>
        <p:xfrm>
          <a:off x="354842" y="1296541"/>
          <a:ext cx="8529850" cy="4776627"/>
        </p:xfrm>
        <a:graphic>
          <a:graphicData uri="http://schemas.openxmlformats.org/drawingml/2006/table">
            <a:tbl>
              <a:tblPr>
                <a:tableStyleId>{073A0DAA-6AF3-43AB-8588-CEC1D06C72B9}</a:tableStyleId>
              </a:tblPr>
              <a:tblGrid>
                <a:gridCol w="2245357"/>
                <a:gridCol w="2358253"/>
                <a:gridCol w="1856497"/>
                <a:gridCol w="2069743"/>
              </a:tblGrid>
              <a:tr h="276206">
                <a:tc>
                  <a:txBody>
                    <a:bodyPr/>
                    <a:lstStyle/>
                    <a:p>
                      <a:pPr algn="l" fontAlgn="b"/>
                      <a:r>
                        <a:rPr lang="en-US" sz="1400" u="none" strike="noStrike" dirty="0">
                          <a:effectLst/>
                        </a:rPr>
                        <a:t>Basis Points</a:t>
                      </a:r>
                      <a:endParaRPr lang="en-US" sz="1400" b="0" i="1" u="none" strike="noStrike" dirty="0">
                        <a:effectLst/>
                        <a:latin typeface="Arial"/>
                      </a:endParaRPr>
                    </a:p>
                  </a:txBody>
                  <a:tcPr marL="9525" marR="9525" marT="9525" marB="0" anchor="b"/>
                </a:tc>
                <a:tc gridSpan="3">
                  <a:txBody>
                    <a:bodyPr/>
                    <a:lstStyle/>
                    <a:p>
                      <a:pPr algn="l" fontAlgn="b"/>
                      <a:r>
                        <a:rPr lang="en-US" sz="1400" b="1" u="none" strike="noStrike" dirty="0">
                          <a:effectLst/>
                        </a:rPr>
                        <a:t>Estimates of size of fall in R* and factors behind it</a:t>
                      </a:r>
                      <a:endParaRPr lang="en-US" sz="1400" b="1" i="0" u="none" strike="noStrike" dirty="0">
                        <a:effectLst/>
                        <a:latin typeface="Arial"/>
                      </a:endParaRPr>
                    </a:p>
                  </a:txBody>
                  <a:tcPr marL="9525" marR="9525" marT="9525" marB="0" anchor="b"/>
                </a:tc>
                <a:tc hMerge="1">
                  <a:txBody>
                    <a:bodyPr/>
                    <a:lstStyle/>
                    <a:p>
                      <a:endParaRPr lang="en-US"/>
                    </a:p>
                  </a:txBody>
                  <a:tcPr/>
                </a:tc>
                <a:tc hMerge="1">
                  <a:txBody>
                    <a:bodyPr/>
                    <a:lstStyle/>
                    <a:p>
                      <a:endParaRPr lang="en-US"/>
                    </a:p>
                  </a:txBody>
                  <a:tcPr/>
                </a:tc>
              </a:tr>
              <a:tr h="276206">
                <a:tc>
                  <a:txBody>
                    <a:bodyPr/>
                    <a:lstStyle/>
                    <a:p>
                      <a:pPr algn="l" fontAlgn="b"/>
                      <a:r>
                        <a:rPr lang="en-US" sz="1400" u="none" strike="noStrike">
                          <a:effectLst/>
                        </a:rPr>
                        <a:t> </a:t>
                      </a:r>
                      <a:endParaRPr lang="en-US" sz="1400" b="0" i="0" u="none" strike="noStrike">
                        <a:effectLst/>
                        <a:latin typeface="Arial"/>
                      </a:endParaRPr>
                    </a:p>
                  </a:txBody>
                  <a:tcPr marL="9525" marR="9525" marT="9525" marB="0" anchor="b"/>
                </a:tc>
                <a:tc>
                  <a:txBody>
                    <a:bodyPr/>
                    <a:lstStyle/>
                    <a:p>
                      <a:pPr algn="l" fontAlgn="b"/>
                      <a:r>
                        <a:rPr lang="en-US" sz="1400" u="none" strike="noStrike" dirty="0">
                          <a:effectLst/>
                        </a:rPr>
                        <a:t>(1980-2015)</a:t>
                      </a:r>
                      <a:endParaRPr lang="en-US" sz="1400" b="0" i="0" u="none" strike="noStrike" dirty="0">
                        <a:effectLst/>
                        <a:latin typeface="Arial"/>
                      </a:endParaRPr>
                    </a:p>
                  </a:txBody>
                  <a:tcPr marL="9525" marR="9525" marT="9525" marB="0" anchor="b"/>
                </a:tc>
                <a:tc>
                  <a:txBody>
                    <a:bodyPr/>
                    <a:lstStyle/>
                    <a:p>
                      <a:pPr algn="l" fontAlgn="b"/>
                      <a:r>
                        <a:rPr lang="en-US" sz="1200" u="none" strike="noStrike">
                          <a:effectLst/>
                        </a:rPr>
                        <a:t> </a:t>
                      </a:r>
                      <a:endParaRPr lang="en-US" sz="1200" b="0" i="0" u="none" strike="noStrike">
                        <a:effectLst/>
                        <a:latin typeface="Arial"/>
                      </a:endParaRPr>
                    </a:p>
                  </a:txBody>
                  <a:tcPr marL="9525" marR="9525" marT="9525" marB="0" anchor="b"/>
                </a:tc>
                <a:tc>
                  <a:txBody>
                    <a:bodyPr/>
                    <a:lstStyle/>
                    <a:p>
                      <a:pPr algn="l" fontAlgn="b"/>
                      <a:r>
                        <a:rPr lang="en-US" sz="1200" u="none" strike="noStrike">
                          <a:effectLst/>
                        </a:rPr>
                        <a:t> </a:t>
                      </a:r>
                      <a:endParaRPr lang="en-US" sz="1200" b="0" i="0" u="none" strike="noStrike">
                        <a:effectLst/>
                        <a:latin typeface="Arial"/>
                      </a:endParaRPr>
                    </a:p>
                  </a:txBody>
                  <a:tcPr marL="9525" marR="9525" marT="9525" marB="0" anchor="b"/>
                </a:tc>
              </a:tr>
              <a:tr h="265684">
                <a:tc>
                  <a:txBody>
                    <a:bodyPr/>
                    <a:lstStyle/>
                    <a:p>
                      <a:pPr algn="l" fontAlgn="b"/>
                      <a:r>
                        <a:rPr lang="en-US" sz="1400" u="none" strike="noStrike" dirty="0">
                          <a:effectLst/>
                        </a:rPr>
                        <a:t> </a:t>
                      </a:r>
                      <a:endParaRPr lang="en-US" sz="1400" b="0" i="0" u="none" strike="noStrike" dirty="0">
                        <a:effectLst/>
                        <a:latin typeface="Arial"/>
                      </a:endParaRPr>
                    </a:p>
                  </a:txBody>
                  <a:tcPr marL="9525" marR="9525" marT="9525" marB="0" anchor="b"/>
                </a:tc>
                <a:tc>
                  <a:txBody>
                    <a:bodyPr/>
                    <a:lstStyle/>
                    <a:p>
                      <a:pPr algn="l" fontAlgn="b"/>
                      <a:r>
                        <a:rPr lang="en-US" sz="1400" u="none" strike="noStrike">
                          <a:effectLst/>
                        </a:rPr>
                        <a:t>Rachel and Smith (2015)</a:t>
                      </a:r>
                      <a:endParaRPr lang="en-US" sz="1400" b="0" i="0" u="none" strike="noStrike">
                        <a:effectLst/>
                        <a:latin typeface="Arial"/>
                      </a:endParaRPr>
                    </a:p>
                  </a:txBody>
                  <a:tcPr marL="9525" marR="9525" marT="9525" marB="0" anchor="b"/>
                </a:tc>
                <a:tc>
                  <a:txBody>
                    <a:bodyPr/>
                    <a:lstStyle/>
                    <a:p>
                      <a:pPr algn="l" fontAlgn="b"/>
                      <a:r>
                        <a:rPr lang="en-US" sz="1400" u="none" strike="noStrike">
                          <a:effectLst/>
                        </a:rPr>
                        <a:t>Holston et al. (2016)</a:t>
                      </a:r>
                      <a:endParaRPr lang="en-US" sz="1400" b="0" i="0" u="none" strike="noStrike">
                        <a:effectLst/>
                        <a:latin typeface="Arial"/>
                      </a:endParaRPr>
                    </a:p>
                  </a:txBody>
                  <a:tcPr marL="9525" marR="9525" marT="9525" marB="0" anchor="b"/>
                </a:tc>
                <a:tc>
                  <a:txBody>
                    <a:bodyPr/>
                    <a:lstStyle/>
                    <a:p>
                      <a:pPr algn="l" fontAlgn="b"/>
                      <a:r>
                        <a:rPr lang="en-US" sz="1400" u="none" strike="noStrike">
                          <a:effectLst/>
                        </a:rPr>
                        <a:t>Gagnon et al. (2015)</a:t>
                      </a:r>
                      <a:endParaRPr lang="en-US" sz="1400" b="0" i="0" u="none" strike="noStrike">
                        <a:effectLst/>
                        <a:latin typeface="Arial"/>
                      </a:endParaRPr>
                    </a:p>
                  </a:txBody>
                  <a:tcPr marL="9525" marR="9525" marT="9525" marB="0" anchor="b"/>
                </a:tc>
              </a:tr>
              <a:tr h="265684">
                <a:tc>
                  <a:txBody>
                    <a:bodyPr/>
                    <a:lstStyle/>
                    <a:p>
                      <a:pPr algn="l" fontAlgn="b"/>
                      <a:endParaRPr lang="en-US" sz="1400" b="0" i="0" u="none" strike="noStrike" dirty="0">
                        <a:effectLst/>
                        <a:latin typeface="Arial"/>
                      </a:endParaRPr>
                    </a:p>
                  </a:txBody>
                  <a:tcPr marL="9525" marR="9525" marT="9525" marB="0" anchor="b"/>
                </a:tc>
                <a:tc>
                  <a:txBody>
                    <a:bodyPr/>
                    <a:lstStyle/>
                    <a:p>
                      <a:pPr algn="ctr" fontAlgn="b"/>
                      <a:r>
                        <a:rPr lang="en-US" sz="1400" u="none" strike="noStrike">
                          <a:effectLst/>
                        </a:rPr>
                        <a:t>Global</a:t>
                      </a:r>
                      <a:endParaRPr lang="en-US" sz="1400" b="0" i="0" u="none" strike="noStrike">
                        <a:effectLst/>
                        <a:latin typeface="Arial"/>
                      </a:endParaRPr>
                    </a:p>
                  </a:txBody>
                  <a:tcPr marL="9525" marR="9525" marT="9525" marB="0" anchor="b"/>
                </a:tc>
                <a:tc>
                  <a:txBody>
                    <a:bodyPr/>
                    <a:lstStyle/>
                    <a:p>
                      <a:pPr algn="ctr" fontAlgn="b"/>
                      <a:r>
                        <a:rPr lang="en-US" sz="1400" u="none" strike="noStrike">
                          <a:effectLst/>
                        </a:rPr>
                        <a:t>U.S.</a:t>
                      </a:r>
                      <a:endParaRPr lang="en-US" sz="1400" b="0" i="0" u="none" strike="noStrike">
                        <a:effectLst/>
                        <a:latin typeface="Arial"/>
                      </a:endParaRPr>
                    </a:p>
                  </a:txBody>
                  <a:tcPr marL="9525" marR="9525" marT="9525" marB="0" anchor="b"/>
                </a:tc>
                <a:tc>
                  <a:txBody>
                    <a:bodyPr/>
                    <a:lstStyle/>
                    <a:p>
                      <a:pPr algn="ctr" fontAlgn="b"/>
                      <a:r>
                        <a:rPr lang="en-US" sz="1400" u="none" strike="noStrike">
                          <a:effectLst/>
                        </a:rPr>
                        <a:t>U.S.</a:t>
                      </a:r>
                      <a:endParaRPr lang="en-US" sz="1400" b="0" i="0" u="none" strike="noStrike">
                        <a:effectLst/>
                        <a:latin typeface="Arial"/>
                      </a:endParaRPr>
                    </a:p>
                  </a:txBody>
                  <a:tcPr marL="9525" marR="9525" marT="9525" marB="0" anchor="b"/>
                </a:tc>
              </a:tr>
              <a:tr h="265684">
                <a:tc>
                  <a:txBody>
                    <a:bodyPr/>
                    <a:lstStyle/>
                    <a:p>
                      <a:pPr algn="l" fontAlgn="b"/>
                      <a:r>
                        <a:rPr lang="en-US" sz="1400" u="none" strike="noStrike" dirty="0">
                          <a:effectLst/>
                        </a:rPr>
                        <a:t>Potential Growth</a:t>
                      </a:r>
                      <a:endParaRPr lang="en-US" sz="1400" b="0" i="0" u="none" strike="noStrike" dirty="0">
                        <a:effectLst/>
                        <a:latin typeface="Arial"/>
                      </a:endParaRPr>
                    </a:p>
                  </a:txBody>
                  <a:tcPr marL="9525" marR="9525" marT="9525" marB="0" anchor="b"/>
                </a:tc>
                <a:tc>
                  <a:txBody>
                    <a:bodyPr/>
                    <a:lstStyle/>
                    <a:p>
                      <a:pPr algn="ctr" fontAlgn="b"/>
                      <a:r>
                        <a:rPr lang="en-US" sz="1400" u="none" strike="noStrike">
                          <a:effectLst/>
                        </a:rPr>
                        <a:t>-100</a:t>
                      </a:r>
                      <a:endParaRPr lang="en-US" sz="1400" b="0" i="0" u="none" strike="noStrike">
                        <a:effectLst/>
                        <a:latin typeface="Arial"/>
                      </a:endParaRPr>
                    </a:p>
                  </a:txBody>
                  <a:tcPr marL="9525" marR="9525" marT="9525" marB="0" anchor="b"/>
                </a:tc>
                <a:tc>
                  <a:txBody>
                    <a:bodyPr/>
                    <a:lstStyle/>
                    <a:p>
                      <a:pPr algn="ctr" fontAlgn="b"/>
                      <a:r>
                        <a:rPr lang="en-US" sz="1400" u="none" strike="noStrike">
                          <a:effectLst/>
                        </a:rPr>
                        <a:t>-170</a:t>
                      </a:r>
                      <a:endParaRPr lang="en-US" sz="1400" b="0" i="0" u="none" strike="noStrike">
                        <a:effectLst/>
                        <a:latin typeface="Arial"/>
                      </a:endParaRPr>
                    </a:p>
                  </a:txBody>
                  <a:tcPr marL="9525" marR="9525" marT="9525" marB="0" anchor="b"/>
                </a:tc>
                <a:tc>
                  <a:txBody>
                    <a:bodyPr/>
                    <a:lstStyle/>
                    <a:p>
                      <a:pPr algn="ctr" fontAlgn="b"/>
                      <a:r>
                        <a:rPr lang="en-US" sz="1400" u="none" strike="noStrike">
                          <a:effectLst/>
                        </a:rPr>
                        <a:t> </a:t>
                      </a:r>
                      <a:endParaRPr lang="en-US" sz="1400" b="0" i="0" u="none" strike="noStrike">
                        <a:effectLst/>
                        <a:latin typeface="Arial"/>
                      </a:endParaRPr>
                    </a:p>
                  </a:txBody>
                  <a:tcPr marL="9525" marR="9525" marT="9525" marB="0" anchor="b"/>
                </a:tc>
              </a:tr>
              <a:tr h="265684">
                <a:tc>
                  <a:txBody>
                    <a:bodyPr/>
                    <a:lstStyle/>
                    <a:p>
                      <a:pPr algn="l" fontAlgn="b"/>
                      <a:r>
                        <a:rPr lang="en-US" sz="1400" u="none" strike="noStrike" dirty="0">
                          <a:effectLst/>
                        </a:rPr>
                        <a:t>Other Factors</a:t>
                      </a:r>
                      <a:endParaRPr lang="en-US" sz="1400" b="0" i="0" u="none" strike="noStrike" dirty="0">
                        <a:effectLst/>
                        <a:latin typeface="Arial"/>
                      </a:endParaRPr>
                    </a:p>
                  </a:txBody>
                  <a:tcPr marL="9525" marR="9525" marT="9525" marB="0" anchor="b"/>
                </a:tc>
                <a:tc>
                  <a:txBody>
                    <a:bodyPr/>
                    <a:lstStyle/>
                    <a:p>
                      <a:pPr algn="ctr" fontAlgn="b"/>
                      <a:r>
                        <a:rPr lang="en-US" sz="1400" u="none" strike="noStrike">
                          <a:effectLst/>
                        </a:rPr>
                        <a:t>-350</a:t>
                      </a:r>
                      <a:endParaRPr lang="en-US" sz="1400" b="0" i="0" u="none" strike="noStrike">
                        <a:effectLst/>
                        <a:latin typeface="Arial"/>
                      </a:endParaRPr>
                    </a:p>
                  </a:txBody>
                  <a:tcPr marL="9525" marR="9525" marT="9525" marB="0" anchor="b"/>
                </a:tc>
                <a:tc>
                  <a:txBody>
                    <a:bodyPr/>
                    <a:lstStyle/>
                    <a:p>
                      <a:pPr algn="ctr" fontAlgn="b"/>
                      <a:r>
                        <a:rPr lang="en-US" sz="1400" u="none" strike="noStrike">
                          <a:effectLst/>
                        </a:rPr>
                        <a:t>-130</a:t>
                      </a:r>
                      <a:endParaRPr lang="en-US" sz="1400" b="0" i="0" u="none" strike="noStrike">
                        <a:effectLst/>
                        <a:latin typeface="Arial"/>
                      </a:endParaRPr>
                    </a:p>
                  </a:txBody>
                  <a:tcPr marL="9525" marR="9525" marT="9525" marB="0" anchor="b"/>
                </a:tc>
                <a:tc>
                  <a:txBody>
                    <a:bodyPr/>
                    <a:lstStyle/>
                    <a:p>
                      <a:pPr algn="ctr" fontAlgn="b"/>
                      <a:r>
                        <a:rPr lang="en-US" sz="1400" u="none" strike="noStrike">
                          <a:effectLst/>
                        </a:rPr>
                        <a:t> </a:t>
                      </a:r>
                      <a:endParaRPr lang="en-US" sz="1400" b="0" i="0" u="none" strike="noStrike">
                        <a:effectLst/>
                        <a:latin typeface="Arial"/>
                      </a:endParaRPr>
                    </a:p>
                  </a:txBody>
                  <a:tcPr marL="9525" marR="9525" marT="9525" marB="0" anchor="b"/>
                </a:tc>
              </a:tr>
              <a:tr h="265684">
                <a:tc>
                  <a:txBody>
                    <a:bodyPr/>
                    <a:lstStyle/>
                    <a:p>
                      <a:pPr algn="l" fontAlgn="b"/>
                      <a:r>
                        <a:rPr lang="en-US" sz="1400" u="none" strike="noStrike" dirty="0">
                          <a:effectLst/>
                        </a:rPr>
                        <a:t> </a:t>
                      </a:r>
                      <a:endParaRPr lang="en-US" sz="1400" b="0" i="0" u="none" strike="noStrike" dirty="0">
                        <a:effectLst/>
                        <a:latin typeface="Arial"/>
                      </a:endParaRPr>
                    </a:p>
                  </a:txBody>
                  <a:tcPr marL="9525" marR="9525" marT="9525" marB="0" anchor="b"/>
                </a:tc>
                <a:tc>
                  <a:txBody>
                    <a:bodyPr/>
                    <a:lstStyle/>
                    <a:p>
                      <a:pPr algn="ctr" fontAlgn="b"/>
                      <a:r>
                        <a:rPr lang="en-US" sz="1400" u="none" strike="noStrike">
                          <a:effectLst/>
                        </a:rPr>
                        <a:t> </a:t>
                      </a:r>
                      <a:endParaRPr lang="en-US" sz="1400" b="0" i="0" u="none" strike="noStrike">
                        <a:effectLst/>
                        <a:latin typeface="Arial"/>
                      </a:endParaRPr>
                    </a:p>
                  </a:txBody>
                  <a:tcPr marL="9525" marR="9525" marT="9525" marB="0" anchor="b"/>
                </a:tc>
                <a:tc>
                  <a:txBody>
                    <a:bodyPr/>
                    <a:lstStyle/>
                    <a:p>
                      <a:pPr algn="ctr" fontAlgn="b"/>
                      <a:r>
                        <a:rPr lang="en-US" sz="1400" u="none" strike="noStrike">
                          <a:effectLst/>
                        </a:rPr>
                        <a:t> </a:t>
                      </a:r>
                      <a:endParaRPr lang="en-US" sz="1400" b="0" i="0" u="none" strike="noStrike">
                        <a:effectLst/>
                        <a:latin typeface="Arial"/>
                      </a:endParaRPr>
                    </a:p>
                  </a:txBody>
                  <a:tcPr marL="9525" marR="9525" marT="9525" marB="0" anchor="b"/>
                </a:tc>
                <a:tc>
                  <a:txBody>
                    <a:bodyPr/>
                    <a:lstStyle/>
                    <a:p>
                      <a:pPr algn="ctr" fontAlgn="b"/>
                      <a:r>
                        <a:rPr lang="en-US" sz="1400" u="none" strike="noStrike">
                          <a:effectLst/>
                        </a:rPr>
                        <a:t> </a:t>
                      </a:r>
                      <a:endParaRPr lang="en-US" sz="1400" b="0" i="0" u="none" strike="noStrike">
                        <a:effectLst/>
                        <a:latin typeface="Arial"/>
                      </a:endParaRPr>
                    </a:p>
                  </a:txBody>
                  <a:tcPr marL="9525" marR="9525" marT="9525" marB="0" anchor="b"/>
                </a:tc>
              </a:tr>
              <a:tr h="265684">
                <a:tc>
                  <a:txBody>
                    <a:bodyPr/>
                    <a:lstStyle/>
                    <a:p>
                      <a:pPr algn="r" fontAlgn="b"/>
                      <a:r>
                        <a:rPr lang="en-US" sz="1400" u="none" strike="noStrike">
                          <a:effectLst/>
                        </a:rPr>
                        <a:t>Demographics</a:t>
                      </a:r>
                      <a:endParaRPr lang="en-US" sz="1400" b="0" i="0" u="none" strike="noStrike">
                        <a:effectLst/>
                        <a:latin typeface="Arial"/>
                      </a:endParaRPr>
                    </a:p>
                  </a:txBody>
                  <a:tcPr marL="9525" marR="9525" marT="9525" marB="0" anchor="b"/>
                </a:tc>
                <a:tc>
                  <a:txBody>
                    <a:bodyPr/>
                    <a:lstStyle/>
                    <a:p>
                      <a:pPr algn="ctr" fontAlgn="b"/>
                      <a:r>
                        <a:rPr lang="en-US" sz="1400" u="none" strike="noStrike" dirty="0">
                          <a:effectLst/>
                        </a:rPr>
                        <a:t>-90</a:t>
                      </a:r>
                      <a:endParaRPr lang="en-US" sz="1400" b="0" i="0" u="none" strike="noStrike" dirty="0">
                        <a:effectLst/>
                        <a:latin typeface="Arial"/>
                      </a:endParaRPr>
                    </a:p>
                  </a:txBody>
                  <a:tcPr marL="9525" marR="9525" marT="9525" marB="0" anchor="b"/>
                </a:tc>
                <a:tc>
                  <a:txBody>
                    <a:bodyPr/>
                    <a:lstStyle/>
                    <a:p>
                      <a:pPr algn="ctr" fontAlgn="b"/>
                      <a:r>
                        <a:rPr lang="en-US" sz="1400" u="none" strike="noStrike">
                          <a:effectLst/>
                        </a:rPr>
                        <a:t> </a:t>
                      </a:r>
                      <a:endParaRPr lang="en-US" sz="1400" b="0" i="0" u="none" strike="noStrike">
                        <a:effectLst/>
                        <a:latin typeface="Arial"/>
                      </a:endParaRPr>
                    </a:p>
                  </a:txBody>
                  <a:tcPr marL="9525" marR="9525" marT="9525" marB="0" anchor="b"/>
                </a:tc>
                <a:tc>
                  <a:txBody>
                    <a:bodyPr/>
                    <a:lstStyle/>
                    <a:p>
                      <a:pPr algn="ctr" fontAlgn="b"/>
                      <a:r>
                        <a:rPr lang="en-US" sz="1400" u="none" strike="noStrike">
                          <a:effectLst/>
                        </a:rPr>
                        <a:t>-125</a:t>
                      </a:r>
                      <a:endParaRPr lang="en-US" sz="1400" b="0" i="0" u="none" strike="noStrike">
                        <a:effectLst/>
                        <a:latin typeface="Arial"/>
                      </a:endParaRPr>
                    </a:p>
                  </a:txBody>
                  <a:tcPr marL="9525" marR="9525" marT="9525" marB="0" anchor="b"/>
                </a:tc>
              </a:tr>
              <a:tr h="265684">
                <a:tc>
                  <a:txBody>
                    <a:bodyPr/>
                    <a:lstStyle/>
                    <a:p>
                      <a:pPr algn="r" fontAlgn="b"/>
                      <a:r>
                        <a:rPr lang="en-US" sz="1400" u="none" strike="noStrike">
                          <a:effectLst/>
                        </a:rPr>
                        <a:t>Inequality</a:t>
                      </a:r>
                      <a:endParaRPr lang="en-US" sz="1400" b="0" i="0" u="none" strike="noStrike">
                        <a:effectLst/>
                        <a:latin typeface="Arial"/>
                      </a:endParaRPr>
                    </a:p>
                  </a:txBody>
                  <a:tcPr marL="9525" marR="9525" marT="9525" marB="0" anchor="b"/>
                </a:tc>
                <a:tc>
                  <a:txBody>
                    <a:bodyPr/>
                    <a:lstStyle/>
                    <a:p>
                      <a:pPr algn="ctr" fontAlgn="b"/>
                      <a:r>
                        <a:rPr lang="en-US" sz="1400" u="none" strike="noStrike" dirty="0">
                          <a:effectLst/>
                        </a:rPr>
                        <a:t>-45</a:t>
                      </a:r>
                      <a:endParaRPr lang="en-US" sz="1400" b="0" i="0" u="none" strike="noStrike" dirty="0">
                        <a:effectLst/>
                        <a:latin typeface="Arial"/>
                      </a:endParaRPr>
                    </a:p>
                  </a:txBody>
                  <a:tcPr marL="9525" marR="9525" marT="9525" marB="0" anchor="b"/>
                </a:tc>
                <a:tc>
                  <a:txBody>
                    <a:bodyPr/>
                    <a:lstStyle/>
                    <a:p>
                      <a:pPr algn="ctr" fontAlgn="b"/>
                      <a:r>
                        <a:rPr lang="en-US" sz="1400" u="none" strike="noStrike">
                          <a:effectLst/>
                        </a:rPr>
                        <a:t> </a:t>
                      </a:r>
                      <a:endParaRPr lang="en-US" sz="1400" b="0" i="0" u="none" strike="noStrike">
                        <a:effectLst/>
                        <a:latin typeface="Arial"/>
                      </a:endParaRPr>
                    </a:p>
                  </a:txBody>
                  <a:tcPr marL="9525" marR="9525" marT="9525" marB="0" anchor="b"/>
                </a:tc>
                <a:tc>
                  <a:txBody>
                    <a:bodyPr/>
                    <a:lstStyle/>
                    <a:p>
                      <a:pPr algn="ctr" fontAlgn="b"/>
                      <a:r>
                        <a:rPr lang="en-US" sz="1400" u="none" strike="noStrike">
                          <a:effectLst/>
                        </a:rPr>
                        <a:t> </a:t>
                      </a:r>
                      <a:endParaRPr lang="en-US" sz="1400" b="0" i="0" u="none" strike="noStrike">
                        <a:effectLst/>
                        <a:latin typeface="Arial"/>
                      </a:endParaRPr>
                    </a:p>
                  </a:txBody>
                  <a:tcPr marL="9525" marR="9525" marT="9525" marB="0" anchor="b"/>
                </a:tc>
              </a:tr>
              <a:tr h="265684">
                <a:tc>
                  <a:txBody>
                    <a:bodyPr/>
                    <a:lstStyle/>
                    <a:p>
                      <a:pPr algn="r" fontAlgn="b"/>
                      <a:r>
                        <a:rPr lang="en-US" sz="1400" u="none" strike="noStrike">
                          <a:effectLst/>
                        </a:rPr>
                        <a:t>Savings Glut</a:t>
                      </a:r>
                      <a:endParaRPr lang="en-US" sz="1400" b="0" i="0" u="none" strike="noStrike">
                        <a:effectLst/>
                        <a:latin typeface="Arial"/>
                      </a:endParaRPr>
                    </a:p>
                  </a:txBody>
                  <a:tcPr marL="9525" marR="9525" marT="9525" marB="0" anchor="b"/>
                </a:tc>
                <a:tc>
                  <a:txBody>
                    <a:bodyPr/>
                    <a:lstStyle/>
                    <a:p>
                      <a:pPr algn="ctr" fontAlgn="b"/>
                      <a:r>
                        <a:rPr lang="en-US" sz="1400" u="none" strike="noStrike" dirty="0">
                          <a:effectLst/>
                        </a:rPr>
                        <a:t>-25</a:t>
                      </a:r>
                      <a:endParaRPr lang="en-US" sz="1400" b="0" i="0" u="none" strike="noStrike" dirty="0">
                        <a:effectLst/>
                        <a:latin typeface="Arial"/>
                      </a:endParaRPr>
                    </a:p>
                  </a:txBody>
                  <a:tcPr marL="9525" marR="9525" marT="9525" marB="0" anchor="b"/>
                </a:tc>
                <a:tc>
                  <a:txBody>
                    <a:bodyPr/>
                    <a:lstStyle/>
                    <a:p>
                      <a:pPr algn="ctr" fontAlgn="b"/>
                      <a:r>
                        <a:rPr lang="en-US" sz="1400" u="none" strike="noStrike">
                          <a:effectLst/>
                        </a:rPr>
                        <a:t> </a:t>
                      </a:r>
                      <a:endParaRPr lang="en-US" sz="1400" b="0" i="0" u="none" strike="noStrike">
                        <a:effectLst/>
                        <a:latin typeface="Arial"/>
                      </a:endParaRPr>
                    </a:p>
                  </a:txBody>
                  <a:tcPr marL="9525" marR="9525" marT="9525" marB="0" anchor="b"/>
                </a:tc>
                <a:tc>
                  <a:txBody>
                    <a:bodyPr/>
                    <a:lstStyle/>
                    <a:p>
                      <a:pPr algn="ctr" fontAlgn="b"/>
                      <a:r>
                        <a:rPr lang="en-US" sz="1400" u="none" strike="noStrike">
                          <a:effectLst/>
                        </a:rPr>
                        <a:t> </a:t>
                      </a:r>
                      <a:endParaRPr lang="en-US" sz="1400" b="0" i="0" u="none" strike="noStrike">
                        <a:effectLst/>
                        <a:latin typeface="Arial"/>
                      </a:endParaRPr>
                    </a:p>
                  </a:txBody>
                  <a:tcPr marL="9525" marR="9525" marT="9525" marB="0" anchor="b"/>
                </a:tc>
              </a:tr>
              <a:tr h="297324">
                <a:tc>
                  <a:txBody>
                    <a:bodyPr/>
                    <a:lstStyle/>
                    <a:p>
                      <a:pPr algn="r" fontAlgn="b"/>
                      <a:r>
                        <a:rPr lang="en-US" sz="1400" u="none" strike="noStrike">
                          <a:effectLst/>
                        </a:rPr>
                        <a:t>Fall in prices of capital goods</a:t>
                      </a:r>
                      <a:endParaRPr lang="en-US" sz="1400" b="0" i="0" u="none" strike="noStrike">
                        <a:effectLst/>
                        <a:latin typeface="Arial"/>
                      </a:endParaRPr>
                    </a:p>
                  </a:txBody>
                  <a:tcPr marL="9525" marR="9525" marT="9525" marB="0" anchor="b"/>
                </a:tc>
                <a:tc>
                  <a:txBody>
                    <a:bodyPr/>
                    <a:lstStyle/>
                    <a:p>
                      <a:pPr algn="ctr" fontAlgn="b"/>
                      <a:r>
                        <a:rPr lang="en-US" sz="1400" u="none" strike="noStrike" dirty="0">
                          <a:effectLst/>
                        </a:rPr>
                        <a:t>-50</a:t>
                      </a:r>
                      <a:endParaRPr lang="en-US" sz="1400" b="0" i="0" u="none" strike="noStrike" dirty="0">
                        <a:effectLst/>
                        <a:latin typeface="Arial"/>
                      </a:endParaRPr>
                    </a:p>
                  </a:txBody>
                  <a:tcPr marL="9525" marR="9525" marT="9525" marB="0" anchor="b"/>
                </a:tc>
                <a:tc>
                  <a:txBody>
                    <a:bodyPr/>
                    <a:lstStyle/>
                    <a:p>
                      <a:pPr algn="ctr" fontAlgn="b"/>
                      <a:r>
                        <a:rPr lang="en-US" sz="1400" u="none" strike="noStrike">
                          <a:effectLst/>
                        </a:rPr>
                        <a:t> </a:t>
                      </a:r>
                      <a:endParaRPr lang="en-US" sz="1400" b="0" i="0" u="none" strike="noStrike">
                        <a:effectLst/>
                        <a:latin typeface="Arial"/>
                      </a:endParaRPr>
                    </a:p>
                  </a:txBody>
                  <a:tcPr marL="9525" marR="9525" marT="9525" marB="0" anchor="b"/>
                </a:tc>
                <a:tc>
                  <a:txBody>
                    <a:bodyPr/>
                    <a:lstStyle/>
                    <a:p>
                      <a:pPr algn="ctr" fontAlgn="b"/>
                      <a:r>
                        <a:rPr lang="en-US" sz="1400" u="none" strike="noStrike">
                          <a:effectLst/>
                        </a:rPr>
                        <a:t> </a:t>
                      </a:r>
                      <a:endParaRPr lang="en-US" sz="1400" b="0" i="0" u="none" strike="noStrike">
                        <a:effectLst/>
                        <a:latin typeface="Arial"/>
                      </a:endParaRPr>
                    </a:p>
                  </a:txBody>
                  <a:tcPr marL="9525" marR="9525" marT="9525" marB="0" anchor="b"/>
                </a:tc>
              </a:tr>
              <a:tr h="265684">
                <a:tc>
                  <a:txBody>
                    <a:bodyPr/>
                    <a:lstStyle/>
                    <a:p>
                      <a:pPr algn="r" fontAlgn="b"/>
                      <a:r>
                        <a:rPr lang="en-US" sz="1400" u="none" strike="noStrike">
                          <a:effectLst/>
                        </a:rPr>
                        <a:t>Lower public spending</a:t>
                      </a:r>
                      <a:endParaRPr lang="en-US" sz="1400" b="0" i="0" u="none" strike="noStrike">
                        <a:effectLst/>
                        <a:latin typeface="Arial"/>
                      </a:endParaRPr>
                    </a:p>
                  </a:txBody>
                  <a:tcPr marL="9525" marR="9525" marT="9525" marB="0" anchor="b"/>
                </a:tc>
                <a:tc>
                  <a:txBody>
                    <a:bodyPr/>
                    <a:lstStyle/>
                    <a:p>
                      <a:pPr algn="ctr" fontAlgn="b"/>
                      <a:r>
                        <a:rPr lang="en-US" sz="1400" u="none" strike="noStrike">
                          <a:effectLst/>
                        </a:rPr>
                        <a:t>-20</a:t>
                      </a:r>
                      <a:endParaRPr lang="en-US" sz="1400" b="0" i="0" u="none" strike="noStrike">
                        <a:effectLst/>
                        <a:latin typeface="Arial"/>
                      </a:endParaRPr>
                    </a:p>
                  </a:txBody>
                  <a:tcPr marL="9525" marR="9525" marT="9525" marB="0" anchor="b"/>
                </a:tc>
                <a:tc>
                  <a:txBody>
                    <a:bodyPr/>
                    <a:lstStyle/>
                    <a:p>
                      <a:pPr algn="ctr" fontAlgn="b"/>
                      <a:r>
                        <a:rPr lang="en-US" sz="1400" u="none" strike="noStrike" dirty="0">
                          <a:effectLst/>
                        </a:rPr>
                        <a:t> </a:t>
                      </a:r>
                      <a:endParaRPr lang="en-US" sz="1400" b="0" i="0" u="none" strike="noStrike" dirty="0">
                        <a:effectLst/>
                        <a:latin typeface="Arial"/>
                      </a:endParaRPr>
                    </a:p>
                  </a:txBody>
                  <a:tcPr marL="9525" marR="9525" marT="9525" marB="0" anchor="b"/>
                </a:tc>
                <a:tc>
                  <a:txBody>
                    <a:bodyPr/>
                    <a:lstStyle/>
                    <a:p>
                      <a:pPr algn="ctr" fontAlgn="b"/>
                      <a:r>
                        <a:rPr lang="en-US" sz="1400" u="none" strike="noStrike">
                          <a:effectLst/>
                        </a:rPr>
                        <a:t> </a:t>
                      </a:r>
                      <a:endParaRPr lang="en-US" sz="1400" b="0" i="0" u="none" strike="noStrike">
                        <a:effectLst/>
                        <a:latin typeface="Arial"/>
                      </a:endParaRPr>
                    </a:p>
                  </a:txBody>
                  <a:tcPr marL="9525" marR="9525" marT="9525" marB="0" anchor="b"/>
                </a:tc>
              </a:tr>
              <a:tr h="265684">
                <a:tc>
                  <a:txBody>
                    <a:bodyPr/>
                    <a:lstStyle/>
                    <a:p>
                      <a:pPr algn="r" fontAlgn="b"/>
                      <a:r>
                        <a:rPr lang="en-US" sz="1400" u="none" strike="noStrike">
                          <a:effectLst/>
                        </a:rPr>
                        <a:t>Rise in Spreads</a:t>
                      </a:r>
                      <a:endParaRPr lang="en-US" sz="1400" b="0" i="0" u="none" strike="noStrike">
                        <a:effectLst/>
                        <a:latin typeface="Arial"/>
                      </a:endParaRPr>
                    </a:p>
                  </a:txBody>
                  <a:tcPr marL="9525" marR="9525" marT="9525" marB="0" anchor="b"/>
                </a:tc>
                <a:tc>
                  <a:txBody>
                    <a:bodyPr/>
                    <a:lstStyle/>
                    <a:p>
                      <a:pPr algn="ctr" fontAlgn="b"/>
                      <a:r>
                        <a:rPr lang="en-US" sz="1400" u="none" strike="noStrike">
                          <a:effectLst/>
                        </a:rPr>
                        <a:t>-70</a:t>
                      </a:r>
                      <a:endParaRPr lang="en-US" sz="1400" b="0" i="0" u="none" strike="noStrike">
                        <a:effectLst/>
                        <a:latin typeface="Arial"/>
                      </a:endParaRPr>
                    </a:p>
                  </a:txBody>
                  <a:tcPr marL="9525" marR="9525" marT="9525" marB="0" anchor="b"/>
                </a:tc>
                <a:tc>
                  <a:txBody>
                    <a:bodyPr/>
                    <a:lstStyle/>
                    <a:p>
                      <a:pPr algn="ctr" fontAlgn="b"/>
                      <a:r>
                        <a:rPr lang="en-US" sz="1400" u="none" strike="noStrike" dirty="0">
                          <a:effectLst/>
                        </a:rPr>
                        <a:t> </a:t>
                      </a:r>
                      <a:endParaRPr lang="en-US" sz="1400" b="0" i="0" u="none" strike="noStrike" dirty="0">
                        <a:effectLst/>
                        <a:latin typeface="Arial"/>
                      </a:endParaRPr>
                    </a:p>
                  </a:txBody>
                  <a:tcPr marL="9525" marR="9525" marT="9525" marB="0" anchor="b"/>
                </a:tc>
                <a:tc>
                  <a:txBody>
                    <a:bodyPr/>
                    <a:lstStyle/>
                    <a:p>
                      <a:pPr algn="ctr" fontAlgn="b"/>
                      <a:r>
                        <a:rPr lang="en-US" sz="1400" u="none" strike="noStrike">
                          <a:effectLst/>
                        </a:rPr>
                        <a:t> </a:t>
                      </a:r>
                      <a:endParaRPr lang="en-US" sz="1400" b="0" i="0" u="none" strike="noStrike">
                        <a:effectLst/>
                        <a:latin typeface="Arial"/>
                      </a:endParaRPr>
                    </a:p>
                  </a:txBody>
                  <a:tcPr marL="9525" marR="9525" marT="9525" marB="0" anchor="b"/>
                </a:tc>
              </a:tr>
              <a:tr h="276206">
                <a:tc>
                  <a:txBody>
                    <a:bodyPr/>
                    <a:lstStyle/>
                    <a:p>
                      <a:pPr algn="r" fontAlgn="b"/>
                      <a:r>
                        <a:rPr lang="en-US" sz="1400" u="none" strike="noStrike">
                          <a:effectLst/>
                        </a:rPr>
                        <a:t>Other</a:t>
                      </a:r>
                      <a:endParaRPr lang="en-US" sz="1400" b="0" i="0" u="none" strike="noStrike">
                        <a:effectLst/>
                        <a:latin typeface="Arial"/>
                      </a:endParaRPr>
                    </a:p>
                  </a:txBody>
                  <a:tcPr marL="9525" marR="9525" marT="9525" marB="0" anchor="b"/>
                </a:tc>
                <a:tc>
                  <a:txBody>
                    <a:bodyPr/>
                    <a:lstStyle/>
                    <a:p>
                      <a:pPr algn="ctr" fontAlgn="b"/>
                      <a:r>
                        <a:rPr lang="en-US" sz="1400" u="none" strike="noStrike">
                          <a:effectLst/>
                        </a:rPr>
                        <a:t>-50</a:t>
                      </a:r>
                      <a:endParaRPr lang="en-US" sz="1400" b="0" i="0" u="none" strike="noStrike">
                        <a:effectLst/>
                        <a:latin typeface="Arial"/>
                      </a:endParaRPr>
                    </a:p>
                  </a:txBody>
                  <a:tcPr marL="9525" marR="9525" marT="9525" marB="0" anchor="b"/>
                </a:tc>
                <a:tc>
                  <a:txBody>
                    <a:bodyPr/>
                    <a:lstStyle/>
                    <a:p>
                      <a:pPr algn="ctr" fontAlgn="b"/>
                      <a:r>
                        <a:rPr lang="en-US" sz="1400" u="none" strike="noStrike" dirty="0">
                          <a:effectLst/>
                        </a:rPr>
                        <a:t> </a:t>
                      </a:r>
                      <a:endParaRPr lang="en-US" sz="1400" b="0" i="0" u="none" strike="noStrike" dirty="0">
                        <a:effectLst/>
                        <a:latin typeface="Arial"/>
                      </a:endParaRPr>
                    </a:p>
                  </a:txBody>
                  <a:tcPr marL="9525" marR="9525" marT="9525" marB="0" anchor="b"/>
                </a:tc>
                <a:tc>
                  <a:txBody>
                    <a:bodyPr/>
                    <a:lstStyle/>
                    <a:p>
                      <a:pPr algn="ctr" fontAlgn="b"/>
                      <a:r>
                        <a:rPr lang="en-US" sz="1400" u="none" strike="noStrike" dirty="0">
                          <a:effectLst/>
                        </a:rPr>
                        <a:t> </a:t>
                      </a:r>
                      <a:endParaRPr lang="en-US" sz="1400" b="0" i="0" u="none" strike="noStrike" dirty="0">
                        <a:effectLst/>
                        <a:latin typeface="Arial"/>
                      </a:endParaRPr>
                    </a:p>
                  </a:txBody>
                  <a:tcPr marL="9525" marR="9525" marT="9525" marB="0" anchor="b"/>
                </a:tc>
              </a:tr>
              <a:tr h="854924">
                <a:tc gridSpan="4">
                  <a:txBody>
                    <a:bodyPr/>
                    <a:lstStyle/>
                    <a:p>
                      <a:pPr algn="l" fontAlgn="b"/>
                      <a:r>
                        <a:rPr lang="en-US" sz="1000" u="none" strike="noStrike" dirty="0">
                          <a:effectLst/>
                        </a:rPr>
                        <a:t>Note: Holston, </a:t>
                      </a:r>
                      <a:r>
                        <a:rPr lang="en-US" sz="1000" u="none" strike="noStrike" dirty="0" err="1">
                          <a:effectLst/>
                        </a:rPr>
                        <a:t>Laubach</a:t>
                      </a:r>
                      <a:r>
                        <a:rPr lang="en-US" sz="1000" u="none" strike="noStrike" dirty="0">
                          <a:effectLst/>
                        </a:rPr>
                        <a:t> and Williams (2016) estimate a drop of around 300bps for the US while Rachel and Smith (2015) estimate a drop of 450 bps for global R*. Gagnon, </a:t>
                      </a:r>
                      <a:r>
                        <a:rPr lang="en-US" sz="1000" u="none" strike="noStrike" dirty="0" err="1">
                          <a:effectLst/>
                        </a:rPr>
                        <a:t>Johansoon</a:t>
                      </a:r>
                      <a:r>
                        <a:rPr lang="en-US" sz="1000" u="none" strike="noStrike" dirty="0">
                          <a:effectLst/>
                        </a:rPr>
                        <a:t> and Lopez-</a:t>
                      </a:r>
                      <a:r>
                        <a:rPr lang="en-US" sz="1000" u="none" strike="noStrike" dirty="0" err="1">
                          <a:effectLst/>
                        </a:rPr>
                        <a:t>Salido</a:t>
                      </a:r>
                      <a:r>
                        <a:rPr lang="en-US" sz="1000" u="none" strike="noStrike" dirty="0">
                          <a:effectLst/>
                        </a:rPr>
                        <a:t> (2015) argue for a smaller decline for the US of about 125 bps since the 1980s, on the basis that real interest rates were very high in the early 1980s, well above R*.</a:t>
                      </a:r>
                      <a:endParaRPr lang="en-US" sz="1000" b="0" i="0" u="none" strike="noStrike" dirty="0">
                        <a:effectLst/>
                        <a:latin typeface="Arial"/>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Title 2"/>
          <p:cNvSpPr>
            <a:spLocks noGrp="1"/>
          </p:cNvSpPr>
          <p:nvPr>
            <p:ph type="title"/>
          </p:nvPr>
        </p:nvSpPr>
        <p:spPr/>
        <p:txBody>
          <a:bodyPr/>
          <a:lstStyle/>
          <a:p>
            <a:r>
              <a:rPr lang="en-US" dirty="0" smtClean="0"/>
              <a:t>Demographic transition has put significant downward pressure on interest rates</a:t>
            </a:r>
            <a:endParaRPr lang="en-US" dirty="0"/>
          </a:p>
        </p:txBody>
      </p:sp>
      <p:sp>
        <p:nvSpPr>
          <p:cNvPr id="4" name="Footer Placeholder 3"/>
          <p:cNvSpPr>
            <a:spLocks noGrp="1"/>
          </p:cNvSpPr>
          <p:nvPr>
            <p:ph type="ftr" sz="quarter" idx="15"/>
          </p:nvPr>
        </p:nvSpPr>
        <p:spPr/>
        <p:txBody>
          <a:bodyPr/>
          <a:lstStyle/>
          <a:p>
            <a:endParaRPr lang="en-US" dirty="0"/>
          </a:p>
        </p:txBody>
      </p:sp>
      <p:sp>
        <p:nvSpPr>
          <p:cNvPr id="5" name="Slide Number Placeholder 4"/>
          <p:cNvSpPr>
            <a:spLocks noGrp="1"/>
          </p:cNvSpPr>
          <p:nvPr>
            <p:ph type="sldNum" sz="quarter" idx="16"/>
          </p:nvPr>
        </p:nvSpPr>
        <p:spPr/>
        <p:txBody>
          <a:bodyPr/>
          <a:lstStyle/>
          <a:p>
            <a:fld id="{FBA61EA2-B82C-4C4A-A9F1-2E593D61FF51}" type="slidenum">
              <a:rPr lang="en-US" smtClean="0"/>
              <a:pPr/>
              <a:t>10</a:t>
            </a:fld>
            <a:endParaRPr lang="en-US" dirty="0"/>
          </a:p>
        </p:txBody>
      </p:sp>
    </p:spTree>
    <p:extLst>
      <p:ext uri="{BB962C8B-B14F-4D97-AF65-F5344CB8AC3E}">
        <p14:creationId xmlns:p14="http://schemas.microsoft.com/office/powerpoint/2010/main" val="10259130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10896" y="219456"/>
            <a:ext cx="8519160" cy="1063434"/>
          </a:xfrm>
        </p:spPr>
        <p:txBody>
          <a:bodyPr/>
          <a:lstStyle/>
          <a:p>
            <a:r>
              <a:rPr lang="en-US" sz="1800" dirty="0" smtClean="0"/>
              <a:t>The combined </a:t>
            </a:r>
            <a:r>
              <a:rPr lang="en-US" sz="1800" dirty="0"/>
              <a:t>influences </a:t>
            </a:r>
            <a:r>
              <a:rPr lang="en-US" sz="1800" dirty="0" smtClean="0"/>
              <a:t>from (1) savings being drawn down and (2) increased Federal outlays for care of the elderly pushes </a:t>
            </a:r>
            <a:r>
              <a:rPr lang="en-US" sz="1800" dirty="0"/>
              <a:t>up the equilibrium </a:t>
            </a:r>
            <a:r>
              <a:rPr lang="en-US" sz="1800" dirty="0" smtClean="0"/>
              <a:t>real interest </a:t>
            </a:r>
            <a:r>
              <a:rPr lang="en-US" sz="1800" dirty="0"/>
              <a:t>rate into the next decade or </a:t>
            </a:r>
            <a:r>
              <a:rPr lang="en-US" sz="1800" dirty="0" smtClean="0"/>
              <a:t>so, which could potentially offset </a:t>
            </a:r>
            <a:r>
              <a:rPr lang="en-US" sz="1800" dirty="0"/>
              <a:t>any effects in the other direction resulting </a:t>
            </a:r>
            <a:r>
              <a:rPr lang="en-US" sz="1800" dirty="0" smtClean="0"/>
              <a:t>from lower </a:t>
            </a:r>
            <a:r>
              <a:rPr lang="en-US" sz="1800" dirty="0"/>
              <a:t>population and, thus, real GDP growth.</a:t>
            </a:r>
            <a:endParaRPr lang="en-US" sz="1800" dirty="0"/>
          </a:p>
        </p:txBody>
      </p:sp>
      <p:sp>
        <p:nvSpPr>
          <p:cNvPr id="4" name="Footer Placeholder 3"/>
          <p:cNvSpPr>
            <a:spLocks noGrp="1"/>
          </p:cNvSpPr>
          <p:nvPr>
            <p:ph type="ftr" sz="quarter" idx="15"/>
          </p:nvPr>
        </p:nvSpPr>
        <p:spPr/>
        <p:txBody>
          <a:bodyPr/>
          <a:lstStyle/>
          <a:p>
            <a:r>
              <a:rPr lang="en-US" dirty="0" smtClean="0"/>
              <a:t>Source: </a:t>
            </a:r>
            <a:r>
              <a:rPr lang="en-US" dirty="0" err="1" smtClean="0"/>
              <a:t>Suttle</a:t>
            </a:r>
            <a:r>
              <a:rPr lang="en-US" dirty="0" smtClean="0"/>
              <a:t> Economics</a:t>
            </a:r>
            <a:endParaRPr lang="en-US" dirty="0"/>
          </a:p>
        </p:txBody>
      </p:sp>
      <p:sp>
        <p:nvSpPr>
          <p:cNvPr id="5" name="Slide Number Placeholder 4"/>
          <p:cNvSpPr>
            <a:spLocks noGrp="1"/>
          </p:cNvSpPr>
          <p:nvPr>
            <p:ph type="sldNum" sz="quarter" idx="16"/>
          </p:nvPr>
        </p:nvSpPr>
        <p:spPr/>
        <p:txBody>
          <a:bodyPr/>
          <a:lstStyle/>
          <a:p>
            <a:fld id="{FBA61EA2-B82C-4C4A-A9F1-2E593D61FF51}" type="slidenum">
              <a:rPr lang="en-US" smtClean="0"/>
              <a:pPr/>
              <a:t>11</a:t>
            </a:fld>
            <a:endParaRPr lang="en-US" dirty="0"/>
          </a:p>
        </p:txBody>
      </p:sp>
      <p:pic>
        <p:nvPicPr>
          <p:cNvPr id="13314"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4414499" y="1815152"/>
            <a:ext cx="4347364" cy="41079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050" y="1815152"/>
            <a:ext cx="3858052" cy="40124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6846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Global Population Growth is Slowing and Will do so through mid-century</a:t>
            </a:r>
            <a:endParaRPr lang="en-US" dirty="0"/>
          </a:p>
        </p:txBody>
      </p:sp>
      <p:sp>
        <p:nvSpPr>
          <p:cNvPr id="4" name="Footer Placeholder 3"/>
          <p:cNvSpPr>
            <a:spLocks noGrp="1"/>
          </p:cNvSpPr>
          <p:nvPr>
            <p:ph type="ftr" sz="quarter" idx="15"/>
          </p:nvPr>
        </p:nvSpPr>
        <p:spPr/>
        <p:txBody>
          <a:bodyPr/>
          <a:lstStyle/>
          <a:p>
            <a:r>
              <a:rPr lang="en-US" sz="1100" dirty="0" smtClean="0"/>
              <a:t>Source: </a:t>
            </a:r>
            <a:r>
              <a:rPr lang="en-US" sz="1100" dirty="0" err="1" smtClean="0"/>
              <a:t>Suttle</a:t>
            </a:r>
            <a:r>
              <a:rPr lang="en-US" sz="1100" dirty="0" smtClean="0"/>
              <a:t> Economics</a:t>
            </a:r>
            <a:endParaRPr lang="en-US" sz="1100" dirty="0"/>
          </a:p>
        </p:txBody>
      </p:sp>
      <p:sp>
        <p:nvSpPr>
          <p:cNvPr id="5" name="Slide Number Placeholder 4"/>
          <p:cNvSpPr>
            <a:spLocks noGrp="1"/>
          </p:cNvSpPr>
          <p:nvPr>
            <p:ph type="sldNum" sz="quarter" idx="16"/>
          </p:nvPr>
        </p:nvSpPr>
        <p:spPr/>
        <p:txBody>
          <a:bodyPr/>
          <a:lstStyle/>
          <a:p>
            <a:fld id="{FBA61EA2-B82C-4C4A-A9F1-2E593D61FF51}" type="slidenum">
              <a:rPr lang="en-US" smtClean="0"/>
              <a:pPr/>
              <a:t>2</a:t>
            </a:fld>
            <a:endParaRPr lang="en-US" dirty="0"/>
          </a:p>
        </p:txBody>
      </p:sp>
      <p:pic>
        <p:nvPicPr>
          <p:cNvPr id="6146"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288389" y="1610962"/>
            <a:ext cx="4319238" cy="4086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4503" y="1610962"/>
            <a:ext cx="4203865" cy="41162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71149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1069" y="219456"/>
            <a:ext cx="8798552" cy="865273"/>
          </a:xfrm>
        </p:spPr>
        <p:txBody>
          <a:bodyPr/>
          <a:lstStyle/>
          <a:p>
            <a:r>
              <a:rPr lang="en-US" dirty="0"/>
              <a:t>P</a:t>
            </a:r>
            <a:r>
              <a:rPr lang="en-US" dirty="0" smtClean="0"/>
              <a:t>opulation </a:t>
            </a:r>
            <a:r>
              <a:rPr lang="en-US" dirty="0"/>
              <a:t>growth rates are declining and, in some cases, </a:t>
            </a:r>
            <a:r>
              <a:rPr lang="en-US" dirty="0" smtClean="0"/>
              <a:t>even become negative</a:t>
            </a:r>
            <a:endParaRPr lang="en-US" dirty="0"/>
          </a:p>
        </p:txBody>
      </p:sp>
      <p:sp>
        <p:nvSpPr>
          <p:cNvPr id="4" name="Footer Placeholder 3"/>
          <p:cNvSpPr>
            <a:spLocks noGrp="1"/>
          </p:cNvSpPr>
          <p:nvPr>
            <p:ph type="ftr" sz="quarter" idx="15"/>
          </p:nvPr>
        </p:nvSpPr>
        <p:spPr/>
        <p:txBody>
          <a:bodyPr/>
          <a:lstStyle/>
          <a:p>
            <a:r>
              <a:rPr lang="en-US" sz="1100" dirty="0" smtClean="0"/>
              <a:t>Source: San Francisco Fed using UN </a:t>
            </a:r>
            <a:r>
              <a:rPr lang="en-US" sz="1100" dirty="0" smtClean="0"/>
              <a:t>P</a:t>
            </a:r>
            <a:r>
              <a:rPr lang="en-US" sz="1100" dirty="0" smtClean="0"/>
              <a:t>opulation </a:t>
            </a:r>
            <a:r>
              <a:rPr lang="en-US" sz="1100" dirty="0"/>
              <a:t>P</a:t>
            </a:r>
            <a:r>
              <a:rPr lang="en-US" sz="1100" dirty="0" smtClean="0"/>
              <a:t>rojections 2015.</a:t>
            </a:r>
            <a:endParaRPr lang="en-US" sz="1100" dirty="0"/>
          </a:p>
        </p:txBody>
      </p:sp>
      <p:sp>
        <p:nvSpPr>
          <p:cNvPr id="5" name="Slide Number Placeholder 4"/>
          <p:cNvSpPr>
            <a:spLocks noGrp="1"/>
          </p:cNvSpPr>
          <p:nvPr>
            <p:ph type="sldNum" sz="quarter" idx="16"/>
          </p:nvPr>
        </p:nvSpPr>
        <p:spPr/>
        <p:txBody>
          <a:bodyPr/>
          <a:lstStyle/>
          <a:p>
            <a:fld id="{FBA61EA2-B82C-4C4A-A9F1-2E593D61FF51}" type="slidenum">
              <a:rPr lang="en-US" smtClean="0"/>
              <a:pPr/>
              <a:t>3</a:t>
            </a:fld>
            <a:endParaRPr lang="en-US" dirty="0"/>
          </a:p>
        </p:txBody>
      </p:sp>
      <p:pic>
        <p:nvPicPr>
          <p:cNvPr id="7170"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273080" y="1116218"/>
            <a:ext cx="4497641" cy="47858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5131" y="1140031"/>
            <a:ext cx="4144490" cy="46788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20625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5"/>
          </p:nvPr>
        </p:nvSpPr>
        <p:spPr/>
        <p:txBody>
          <a:bodyPr/>
          <a:lstStyle/>
          <a:p>
            <a:r>
              <a:rPr lang="en-US" sz="1100" dirty="0" smtClean="0"/>
              <a:t>Source: Atlanta Fed</a:t>
            </a:r>
            <a:endParaRPr lang="en-US" sz="1100" dirty="0"/>
          </a:p>
        </p:txBody>
      </p:sp>
      <p:sp>
        <p:nvSpPr>
          <p:cNvPr id="5" name="Slide Number Placeholder 4"/>
          <p:cNvSpPr>
            <a:spLocks noGrp="1"/>
          </p:cNvSpPr>
          <p:nvPr>
            <p:ph type="sldNum" sz="quarter" idx="16"/>
          </p:nvPr>
        </p:nvSpPr>
        <p:spPr/>
        <p:txBody>
          <a:bodyPr/>
          <a:lstStyle/>
          <a:p>
            <a:fld id="{FBA61EA2-B82C-4C4A-A9F1-2E593D61FF51}" type="slidenum">
              <a:rPr lang="en-US" smtClean="0"/>
              <a:pPr/>
              <a:t>4</a:t>
            </a:fld>
            <a:endParaRPr lang="en-US" dirty="0"/>
          </a:p>
        </p:txBody>
      </p:sp>
      <p:pic>
        <p:nvPicPr>
          <p:cNvPr id="8194"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39966" y="504967"/>
            <a:ext cx="8567306" cy="54591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65004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5"/>
          </p:nvPr>
        </p:nvSpPr>
        <p:spPr/>
        <p:txBody>
          <a:bodyPr/>
          <a:lstStyle/>
          <a:p>
            <a:r>
              <a:rPr lang="en-US" sz="1100" dirty="0" smtClean="0"/>
              <a:t>Source: Atlanta Fed</a:t>
            </a:r>
            <a:endParaRPr lang="en-US" sz="1100" dirty="0"/>
          </a:p>
        </p:txBody>
      </p:sp>
      <p:sp>
        <p:nvSpPr>
          <p:cNvPr id="5" name="Slide Number Placeholder 4"/>
          <p:cNvSpPr>
            <a:spLocks noGrp="1"/>
          </p:cNvSpPr>
          <p:nvPr>
            <p:ph type="sldNum" sz="quarter" idx="16"/>
          </p:nvPr>
        </p:nvSpPr>
        <p:spPr/>
        <p:txBody>
          <a:bodyPr/>
          <a:lstStyle/>
          <a:p>
            <a:fld id="{FBA61EA2-B82C-4C4A-A9F1-2E593D61FF51}" type="slidenum">
              <a:rPr lang="en-US" smtClean="0"/>
              <a:pPr/>
              <a:t>5</a:t>
            </a:fld>
            <a:endParaRPr lang="en-US" dirty="0"/>
          </a:p>
        </p:txBody>
      </p:sp>
      <p:pic>
        <p:nvPicPr>
          <p:cNvPr id="9218"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0" y="309063"/>
            <a:ext cx="8911987" cy="57232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68987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5"/>
          </p:nvPr>
        </p:nvSpPr>
        <p:spPr/>
        <p:txBody>
          <a:bodyPr/>
          <a:lstStyle/>
          <a:p>
            <a:r>
              <a:rPr lang="en-US" sz="1100" dirty="0" smtClean="0"/>
              <a:t>Source: Atlanta Fed</a:t>
            </a:r>
            <a:endParaRPr lang="en-US" sz="1100" dirty="0"/>
          </a:p>
        </p:txBody>
      </p:sp>
      <p:sp>
        <p:nvSpPr>
          <p:cNvPr id="5" name="Slide Number Placeholder 4"/>
          <p:cNvSpPr>
            <a:spLocks noGrp="1"/>
          </p:cNvSpPr>
          <p:nvPr>
            <p:ph type="sldNum" sz="quarter" idx="16"/>
          </p:nvPr>
        </p:nvSpPr>
        <p:spPr/>
        <p:txBody>
          <a:bodyPr/>
          <a:lstStyle/>
          <a:p>
            <a:fld id="{FBA61EA2-B82C-4C4A-A9F1-2E593D61FF51}" type="slidenum">
              <a:rPr lang="en-US" smtClean="0"/>
              <a:pPr/>
              <a:t>6</a:t>
            </a:fld>
            <a:endParaRPr lang="en-US" dirty="0"/>
          </a:p>
        </p:txBody>
      </p:sp>
      <p:pic>
        <p:nvPicPr>
          <p:cNvPr id="10242"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22829" y="0"/>
            <a:ext cx="6073254" cy="3466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7349" y="3275462"/>
            <a:ext cx="5677469" cy="31253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258358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5"/>
          </p:nvPr>
        </p:nvSpPr>
        <p:spPr/>
        <p:txBody>
          <a:bodyPr/>
          <a:lstStyle/>
          <a:p>
            <a:endParaRPr lang="en-US" dirty="0"/>
          </a:p>
        </p:txBody>
      </p:sp>
      <p:sp>
        <p:nvSpPr>
          <p:cNvPr id="5" name="Slide Number Placeholder 4"/>
          <p:cNvSpPr>
            <a:spLocks noGrp="1"/>
          </p:cNvSpPr>
          <p:nvPr>
            <p:ph type="sldNum" sz="quarter" idx="16"/>
          </p:nvPr>
        </p:nvSpPr>
        <p:spPr/>
        <p:txBody>
          <a:bodyPr/>
          <a:lstStyle/>
          <a:p>
            <a:fld id="{FBA61EA2-B82C-4C4A-A9F1-2E593D61FF51}" type="slidenum">
              <a:rPr lang="en-US" smtClean="0"/>
              <a:pPr/>
              <a:t>7</a:t>
            </a:fld>
            <a:endParaRPr lang="en-US" dirty="0"/>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3073883316"/>
              </p:ext>
            </p:extLst>
          </p:nvPr>
        </p:nvGraphicFramePr>
        <p:xfrm>
          <a:off x="322547" y="368489"/>
          <a:ext cx="8688387" cy="57320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79897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227012" y="900752"/>
            <a:ext cx="8688388" cy="5042848"/>
          </a:xfrm>
        </p:spPr>
        <p:txBody>
          <a:bodyPr/>
          <a:lstStyle/>
          <a:p>
            <a:pPr marL="0" indent="0">
              <a:buNone/>
            </a:pPr>
            <a:r>
              <a:rPr lang="en-US" dirty="0"/>
              <a:t>Absent a </a:t>
            </a:r>
            <a:r>
              <a:rPr lang="en-US" dirty="0" smtClean="0"/>
              <a:t>renewed pick-up </a:t>
            </a:r>
            <a:r>
              <a:rPr lang="en-US" dirty="0"/>
              <a:t>in </a:t>
            </a:r>
            <a:r>
              <a:rPr lang="en-US" dirty="0" smtClean="0"/>
              <a:t>productivity </a:t>
            </a:r>
            <a:r>
              <a:rPr lang="en-US" dirty="0"/>
              <a:t>growth (such as we </a:t>
            </a:r>
            <a:r>
              <a:rPr lang="en-US" dirty="0" smtClean="0"/>
              <a:t>saw from 1994 </a:t>
            </a:r>
            <a:r>
              <a:rPr lang="en-US" dirty="0"/>
              <a:t>through </a:t>
            </a:r>
            <a:r>
              <a:rPr lang="en-US" dirty="0" smtClean="0"/>
              <a:t>2004), growth </a:t>
            </a:r>
            <a:r>
              <a:rPr lang="en-US" dirty="0"/>
              <a:t>is thus </a:t>
            </a:r>
            <a:r>
              <a:rPr lang="en-US" dirty="0" smtClean="0"/>
              <a:t>likely to remain a notch slower.</a:t>
            </a:r>
          </a:p>
          <a:p>
            <a:pPr marL="0" indent="0">
              <a:buNone/>
            </a:pPr>
            <a:endParaRPr lang="en-US" dirty="0"/>
          </a:p>
        </p:txBody>
      </p:sp>
      <p:sp>
        <p:nvSpPr>
          <p:cNvPr id="3" name="Title 2"/>
          <p:cNvSpPr>
            <a:spLocks noGrp="1"/>
          </p:cNvSpPr>
          <p:nvPr>
            <p:ph type="title"/>
          </p:nvPr>
        </p:nvSpPr>
        <p:spPr>
          <a:xfrm>
            <a:off x="310896" y="219456"/>
            <a:ext cx="8519160" cy="654001"/>
          </a:xfrm>
        </p:spPr>
        <p:txBody>
          <a:bodyPr/>
          <a:lstStyle/>
          <a:p>
            <a:r>
              <a:rPr lang="en-US" dirty="0" smtClean="0"/>
              <a:t>Implications for growth</a:t>
            </a:r>
            <a:endParaRPr lang="en-US" dirty="0"/>
          </a:p>
        </p:txBody>
      </p:sp>
      <p:sp>
        <p:nvSpPr>
          <p:cNvPr id="4" name="Footer Placeholder 3"/>
          <p:cNvSpPr>
            <a:spLocks noGrp="1"/>
          </p:cNvSpPr>
          <p:nvPr>
            <p:ph type="ftr" sz="quarter" idx="15"/>
          </p:nvPr>
        </p:nvSpPr>
        <p:spPr/>
        <p:txBody>
          <a:bodyPr/>
          <a:lstStyle/>
          <a:p>
            <a:endParaRPr lang="en-US" dirty="0"/>
          </a:p>
        </p:txBody>
      </p:sp>
      <p:sp>
        <p:nvSpPr>
          <p:cNvPr id="5" name="Slide Number Placeholder 4"/>
          <p:cNvSpPr>
            <a:spLocks noGrp="1"/>
          </p:cNvSpPr>
          <p:nvPr>
            <p:ph type="sldNum" sz="quarter" idx="16"/>
          </p:nvPr>
        </p:nvSpPr>
        <p:spPr/>
        <p:txBody>
          <a:bodyPr/>
          <a:lstStyle/>
          <a:p>
            <a:fld id="{FBA61EA2-B82C-4C4A-A9F1-2E593D61FF51}" type="slidenum">
              <a:rPr lang="en-US" smtClean="0"/>
              <a:pPr/>
              <a:t>8</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648537090"/>
              </p:ext>
            </p:extLst>
          </p:nvPr>
        </p:nvGraphicFramePr>
        <p:xfrm>
          <a:off x="313898" y="1733262"/>
          <a:ext cx="8520539" cy="4196312"/>
        </p:xfrm>
        <a:graphic>
          <a:graphicData uri="http://schemas.openxmlformats.org/drawingml/2006/table">
            <a:tbl>
              <a:tblPr>
                <a:tableStyleId>{073A0DAA-6AF3-43AB-8588-CEC1D06C72B9}</a:tableStyleId>
              </a:tblPr>
              <a:tblGrid>
                <a:gridCol w="1432639"/>
                <a:gridCol w="802237"/>
                <a:gridCol w="1736712"/>
                <a:gridCol w="1810177"/>
                <a:gridCol w="1645615"/>
                <a:gridCol w="1093159"/>
              </a:tblGrid>
              <a:tr h="251717">
                <a:tc gridSpan="6">
                  <a:txBody>
                    <a:bodyPr/>
                    <a:lstStyle/>
                    <a:p>
                      <a:pPr algn="ctr" fontAlgn="b"/>
                      <a:r>
                        <a:rPr lang="en-US" sz="1600" b="1" u="none" strike="noStrike" dirty="0">
                          <a:effectLst/>
                        </a:rPr>
                        <a:t>Demographic Decomposition of GDP Growth</a:t>
                      </a:r>
                      <a:endParaRPr lang="en-US" sz="1600" b="1" i="0" u="none" strike="noStrike" dirty="0">
                        <a:solidFill>
                          <a:srgbClr val="000000"/>
                        </a:solidFill>
                        <a:effectLst/>
                        <a:latin typeface="Arial"/>
                      </a:endParaRPr>
                    </a:p>
                  </a:txBody>
                  <a:tcPr marL="8819" marR="8819" marT="8819" marB="0" anchor="b"/>
                </a:tc>
                <a:tc hMerge="1">
                  <a:txBody>
                    <a:bodyPr/>
                    <a:lstStyle/>
                    <a:p>
                      <a:endParaRPr lang="en-US"/>
                    </a:p>
                  </a:txBody>
                  <a:tcPr/>
                </a:tc>
                <a:tc hMerge="1">
                  <a:txBody>
                    <a:bodyPr/>
                    <a:lstStyle/>
                    <a:p>
                      <a:endParaRPr lang="en-US"/>
                    </a:p>
                  </a:txBody>
                  <a:tcPr/>
                </a:tc>
                <a:tc hMerge="1">
                  <a:txBody>
                    <a:bodyPr/>
                    <a:lstStyle/>
                    <a:p>
                      <a:pPr algn="l" fontAlgn="b"/>
                      <a:endParaRPr lang="en-US" sz="1400" b="0" i="0" u="none" strike="noStrike" dirty="0">
                        <a:solidFill>
                          <a:srgbClr val="000000"/>
                        </a:solidFill>
                        <a:effectLst/>
                        <a:latin typeface="Calibri"/>
                      </a:endParaRPr>
                    </a:p>
                  </a:txBody>
                  <a:tcPr marL="8819" marR="8819" marT="8819" marB="0" anchor="b"/>
                </a:tc>
                <a:tc hMerge="1">
                  <a:txBody>
                    <a:bodyPr/>
                    <a:lstStyle/>
                    <a:p>
                      <a:pPr algn="l" fontAlgn="b"/>
                      <a:endParaRPr lang="en-US" sz="1400" b="0" i="0" u="none" strike="noStrike" dirty="0">
                        <a:solidFill>
                          <a:srgbClr val="000000"/>
                        </a:solidFill>
                        <a:effectLst/>
                        <a:latin typeface="Calibri"/>
                      </a:endParaRPr>
                    </a:p>
                  </a:txBody>
                  <a:tcPr marL="8819" marR="8819" marT="8819" marB="0" anchor="b"/>
                </a:tc>
                <a:tc hMerge="1">
                  <a:txBody>
                    <a:bodyPr/>
                    <a:lstStyle/>
                    <a:p>
                      <a:pPr algn="l" fontAlgn="b"/>
                      <a:endParaRPr lang="en-US" sz="1400" b="0" i="0" u="none" strike="noStrike" dirty="0">
                        <a:solidFill>
                          <a:srgbClr val="000000"/>
                        </a:solidFill>
                        <a:effectLst/>
                        <a:latin typeface="Calibri"/>
                      </a:endParaRPr>
                    </a:p>
                  </a:txBody>
                  <a:tcPr marL="8819" marR="8819" marT="8819" marB="0" anchor="b"/>
                </a:tc>
              </a:tr>
              <a:tr h="251717">
                <a:tc>
                  <a:txBody>
                    <a:bodyPr/>
                    <a:lstStyle/>
                    <a:p>
                      <a:pPr algn="l" fontAlgn="b"/>
                      <a:endParaRPr lang="en-US" sz="1400" b="1" i="0" u="none" strike="noStrike">
                        <a:solidFill>
                          <a:srgbClr val="000000"/>
                        </a:solidFill>
                        <a:effectLst/>
                        <a:latin typeface="Arial"/>
                      </a:endParaRPr>
                    </a:p>
                  </a:txBody>
                  <a:tcPr marL="8819" marR="8819" marT="8819" marB="0" anchor="b"/>
                </a:tc>
                <a:tc>
                  <a:txBody>
                    <a:bodyPr/>
                    <a:lstStyle/>
                    <a:p>
                      <a:pPr algn="l" fontAlgn="b"/>
                      <a:endParaRPr lang="en-US" sz="1400" b="0" i="0" u="none" strike="noStrike">
                        <a:solidFill>
                          <a:srgbClr val="000000"/>
                        </a:solidFill>
                        <a:effectLst/>
                        <a:latin typeface="Calibri"/>
                      </a:endParaRPr>
                    </a:p>
                  </a:txBody>
                  <a:tcPr marL="8819" marR="8819" marT="8819" marB="0" anchor="b"/>
                </a:tc>
                <a:tc>
                  <a:txBody>
                    <a:bodyPr/>
                    <a:lstStyle/>
                    <a:p>
                      <a:pPr algn="l" fontAlgn="b"/>
                      <a:endParaRPr lang="en-US" sz="1400" b="0" i="0" u="none" strike="noStrike">
                        <a:solidFill>
                          <a:srgbClr val="000000"/>
                        </a:solidFill>
                        <a:effectLst/>
                        <a:latin typeface="Calibri"/>
                      </a:endParaRPr>
                    </a:p>
                  </a:txBody>
                  <a:tcPr marL="8819" marR="8819" marT="8819" marB="0" anchor="b"/>
                </a:tc>
                <a:tc>
                  <a:txBody>
                    <a:bodyPr/>
                    <a:lstStyle/>
                    <a:p>
                      <a:pPr algn="l" fontAlgn="b"/>
                      <a:endParaRPr lang="en-US" sz="1400" b="0" i="0" u="none" strike="noStrike" dirty="0">
                        <a:solidFill>
                          <a:srgbClr val="000000"/>
                        </a:solidFill>
                        <a:effectLst/>
                        <a:latin typeface="Calibri"/>
                      </a:endParaRPr>
                    </a:p>
                  </a:txBody>
                  <a:tcPr marL="8819" marR="8819" marT="8819" marB="0" anchor="b"/>
                </a:tc>
                <a:tc>
                  <a:txBody>
                    <a:bodyPr/>
                    <a:lstStyle/>
                    <a:p>
                      <a:pPr algn="l" fontAlgn="b"/>
                      <a:endParaRPr lang="en-US" sz="1400" b="0" i="0" u="none" strike="noStrike">
                        <a:solidFill>
                          <a:srgbClr val="000000"/>
                        </a:solidFill>
                        <a:effectLst/>
                        <a:latin typeface="Calibri"/>
                      </a:endParaRPr>
                    </a:p>
                  </a:txBody>
                  <a:tcPr marL="8819" marR="8819" marT="8819" marB="0" anchor="b"/>
                </a:tc>
                <a:tc>
                  <a:txBody>
                    <a:bodyPr/>
                    <a:lstStyle/>
                    <a:p>
                      <a:pPr algn="l" fontAlgn="b"/>
                      <a:endParaRPr lang="en-US" sz="1400" b="0" i="0" u="none" strike="noStrike">
                        <a:solidFill>
                          <a:srgbClr val="000000"/>
                        </a:solidFill>
                        <a:effectLst/>
                        <a:latin typeface="Calibri"/>
                      </a:endParaRPr>
                    </a:p>
                  </a:txBody>
                  <a:tcPr marL="8819" marR="8819" marT="8819" marB="0" anchor="b"/>
                </a:tc>
              </a:tr>
              <a:tr h="264303">
                <a:tc>
                  <a:txBody>
                    <a:bodyPr/>
                    <a:lstStyle/>
                    <a:p>
                      <a:pPr algn="l" fontAlgn="b"/>
                      <a:r>
                        <a:rPr lang="en-US" sz="1400" u="none" strike="noStrike" dirty="0">
                          <a:effectLst/>
                        </a:rPr>
                        <a:t> </a:t>
                      </a:r>
                      <a:endParaRPr lang="en-US" sz="1400" b="1" i="0" u="none" strike="noStrike" dirty="0">
                        <a:solidFill>
                          <a:srgbClr val="000000"/>
                        </a:solidFill>
                        <a:effectLst/>
                        <a:latin typeface="Arial"/>
                      </a:endParaRPr>
                    </a:p>
                  </a:txBody>
                  <a:tcPr marL="8819" marR="8819" marT="8819" marB="0" anchor="b"/>
                </a:tc>
                <a:tc gridSpan="5">
                  <a:txBody>
                    <a:bodyPr/>
                    <a:lstStyle/>
                    <a:p>
                      <a:pPr algn="ctr" fontAlgn="b"/>
                      <a:r>
                        <a:rPr lang="en-US" sz="1400" u="none" strike="noStrike">
                          <a:effectLst/>
                        </a:rPr>
                        <a:t>Average per year Contribution to Real GDP Growth(percentage points)</a:t>
                      </a:r>
                      <a:endParaRPr lang="en-US" sz="1400" b="1" i="0" u="none" strike="noStrike">
                        <a:solidFill>
                          <a:srgbClr val="000000"/>
                        </a:solidFill>
                        <a:effectLst/>
                        <a:latin typeface="Arial"/>
                      </a:endParaRPr>
                    </a:p>
                  </a:txBody>
                  <a:tcPr marL="8819" marR="8819" marT="8819"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4303">
                <a:tc>
                  <a:txBody>
                    <a:bodyPr/>
                    <a:lstStyle/>
                    <a:p>
                      <a:pPr algn="l" fontAlgn="b"/>
                      <a:r>
                        <a:rPr lang="en-US" sz="1400" u="none" strike="noStrike" dirty="0">
                          <a:effectLst/>
                        </a:rPr>
                        <a:t> </a:t>
                      </a:r>
                      <a:endParaRPr lang="en-US" sz="1400" b="0" i="0" u="none" strike="noStrike" dirty="0">
                        <a:solidFill>
                          <a:srgbClr val="000000"/>
                        </a:solidFill>
                        <a:effectLst/>
                        <a:latin typeface="Arial"/>
                      </a:endParaRPr>
                    </a:p>
                  </a:txBody>
                  <a:tcPr marL="8819" marR="8819" marT="8819" marB="0" anchor="b"/>
                </a:tc>
                <a:tc>
                  <a:txBody>
                    <a:bodyPr/>
                    <a:lstStyle/>
                    <a:p>
                      <a:pPr algn="ctr" fontAlgn="b"/>
                      <a:r>
                        <a:rPr lang="en-US" sz="1400" u="none" strike="noStrike" dirty="0">
                          <a:effectLst/>
                        </a:rPr>
                        <a:t>(1)</a:t>
                      </a:r>
                      <a:endParaRPr lang="en-US" sz="1400" b="1" i="0" u="none" strike="noStrike" dirty="0">
                        <a:solidFill>
                          <a:srgbClr val="000000"/>
                        </a:solidFill>
                        <a:effectLst/>
                        <a:latin typeface="Arial"/>
                      </a:endParaRPr>
                    </a:p>
                  </a:txBody>
                  <a:tcPr marL="8819" marR="8819" marT="8819" marB="0" anchor="b"/>
                </a:tc>
                <a:tc>
                  <a:txBody>
                    <a:bodyPr/>
                    <a:lstStyle/>
                    <a:p>
                      <a:pPr algn="ctr" fontAlgn="b"/>
                      <a:r>
                        <a:rPr lang="en-US" sz="1400" u="none" strike="noStrike">
                          <a:effectLst/>
                        </a:rPr>
                        <a:t>(2)</a:t>
                      </a:r>
                      <a:endParaRPr lang="en-US" sz="1400" b="1" i="0" u="none" strike="noStrike">
                        <a:solidFill>
                          <a:srgbClr val="000000"/>
                        </a:solidFill>
                        <a:effectLst/>
                        <a:latin typeface="Arial"/>
                      </a:endParaRPr>
                    </a:p>
                  </a:txBody>
                  <a:tcPr marL="8819" marR="8819" marT="8819" marB="0" anchor="b"/>
                </a:tc>
                <a:tc>
                  <a:txBody>
                    <a:bodyPr/>
                    <a:lstStyle/>
                    <a:p>
                      <a:pPr algn="ctr" fontAlgn="b"/>
                      <a:r>
                        <a:rPr lang="en-US" sz="1400" u="none" strike="noStrike">
                          <a:effectLst/>
                        </a:rPr>
                        <a:t>(3)</a:t>
                      </a:r>
                      <a:endParaRPr lang="en-US" sz="1400" b="1" i="0" u="none" strike="noStrike">
                        <a:solidFill>
                          <a:srgbClr val="000000"/>
                        </a:solidFill>
                        <a:effectLst/>
                        <a:latin typeface="Arial"/>
                      </a:endParaRPr>
                    </a:p>
                  </a:txBody>
                  <a:tcPr marL="8819" marR="8819" marT="8819" marB="0" anchor="b"/>
                </a:tc>
                <a:tc>
                  <a:txBody>
                    <a:bodyPr/>
                    <a:lstStyle/>
                    <a:p>
                      <a:pPr algn="ctr" fontAlgn="b"/>
                      <a:r>
                        <a:rPr lang="en-US" sz="1400" u="none" strike="noStrike">
                          <a:effectLst/>
                        </a:rPr>
                        <a:t>(4)</a:t>
                      </a:r>
                      <a:endParaRPr lang="en-US" sz="1400" b="1" i="0" u="none" strike="noStrike">
                        <a:solidFill>
                          <a:srgbClr val="000000"/>
                        </a:solidFill>
                        <a:effectLst/>
                        <a:latin typeface="Arial"/>
                      </a:endParaRPr>
                    </a:p>
                  </a:txBody>
                  <a:tcPr marL="8819" marR="8819" marT="8819" marB="0" anchor="b"/>
                </a:tc>
                <a:tc>
                  <a:txBody>
                    <a:bodyPr/>
                    <a:lstStyle/>
                    <a:p>
                      <a:pPr algn="ctr" fontAlgn="b"/>
                      <a:r>
                        <a:rPr lang="en-US" sz="1400" u="none" strike="noStrike">
                          <a:effectLst/>
                        </a:rPr>
                        <a:t>(5)</a:t>
                      </a:r>
                      <a:endParaRPr lang="en-US" sz="1400" b="1" i="0" u="none" strike="noStrike">
                        <a:solidFill>
                          <a:srgbClr val="000000"/>
                        </a:solidFill>
                        <a:effectLst/>
                        <a:latin typeface="Arial"/>
                      </a:endParaRPr>
                    </a:p>
                  </a:txBody>
                  <a:tcPr marL="8819" marR="8819" marT="8819" marB="0" anchor="b"/>
                </a:tc>
              </a:tr>
              <a:tr h="264303">
                <a:tc>
                  <a:txBody>
                    <a:bodyPr/>
                    <a:lstStyle/>
                    <a:p>
                      <a:pPr algn="l" fontAlgn="b"/>
                      <a:r>
                        <a:rPr lang="en-US" sz="1400" u="none" strike="noStrike">
                          <a:effectLst/>
                        </a:rPr>
                        <a:t> </a:t>
                      </a:r>
                      <a:endParaRPr lang="en-US" sz="1400" b="0" i="0" u="none" strike="noStrike">
                        <a:solidFill>
                          <a:srgbClr val="000000"/>
                        </a:solidFill>
                        <a:effectLst/>
                        <a:latin typeface="Arial"/>
                      </a:endParaRPr>
                    </a:p>
                  </a:txBody>
                  <a:tcPr marL="8819" marR="8819" marT="8819" marB="0" anchor="b"/>
                </a:tc>
                <a:tc>
                  <a:txBody>
                    <a:bodyPr/>
                    <a:lstStyle/>
                    <a:p>
                      <a:pPr algn="ctr" fontAlgn="b"/>
                      <a:r>
                        <a:rPr lang="en-US" sz="1200" u="sng" strike="noStrike" dirty="0">
                          <a:effectLst/>
                        </a:rPr>
                        <a:t>population</a:t>
                      </a:r>
                      <a:endParaRPr lang="en-US" sz="1200" b="1" i="0" u="sng" strike="noStrike" dirty="0">
                        <a:solidFill>
                          <a:srgbClr val="000000"/>
                        </a:solidFill>
                        <a:effectLst/>
                        <a:latin typeface="Arial"/>
                      </a:endParaRPr>
                    </a:p>
                  </a:txBody>
                  <a:tcPr marL="8819" marR="8819" marT="8819" marB="0" anchor="b"/>
                </a:tc>
                <a:tc>
                  <a:txBody>
                    <a:bodyPr/>
                    <a:lstStyle/>
                    <a:p>
                      <a:pPr algn="ctr" fontAlgn="b"/>
                      <a:r>
                        <a:rPr lang="en-US" sz="1200" u="sng" strike="noStrike" dirty="0">
                          <a:effectLst/>
                        </a:rPr>
                        <a:t>labor force participation</a:t>
                      </a:r>
                      <a:endParaRPr lang="en-US" sz="1200" b="1" i="0" u="sng" strike="noStrike" dirty="0">
                        <a:solidFill>
                          <a:srgbClr val="000000"/>
                        </a:solidFill>
                        <a:effectLst/>
                        <a:latin typeface="Arial"/>
                      </a:endParaRPr>
                    </a:p>
                  </a:txBody>
                  <a:tcPr marL="8819" marR="8819" marT="8819" marB="0" anchor="b"/>
                </a:tc>
                <a:tc>
                  <a:txBody>
                    <a:bodyPr/>
                    <a:lstStyle/>
                    <a:p>
                      <a:pPr algn="ctr" fontAlgn="b"/>
                      <a:r>
                        <a:rPr lang="en-US" sz="1200" u="sng" strike="noStrike" dirty="0">
                          <a:effectLst/>
                        </a:rPr>
                        <a:t>population dynamics (1+2)</a:t>
                      </a:r>
                      <a:endParaRPr lang="en-US" sz="1200" b="1" i="0" u="sng" strike="noStrike" dirty="0">
                        <a:solidFill>
                          <a:srgbClr val="000000"/>
                        </a:solidFill>
                        <a:effectLst/>
                        <a:latin typeface="Arial"/>
                      </a:endParaRPr>
                    </a:p>
                  </a:txBody>
                  <a:tcPr marL="8819" marR="8819" marT="8819" marB="0" anchor="b"/>
                </a:tc>
                <a:tc>
                  <a:txBody>
                    <a:bodyPr/>
                    <a:lstStyle/>
                    <a:p>
                      <a:pPr algn="ctr" fontAlgn="b"/>
                      <a:r>
                        <a:rPr lang="en-US" sz="1200" u="sng" strike="noStrike" dirty="0" err="1">
                          <a:effectLst/>
                        </a:rPr>
                        <a:t>laborforce</a:t>
                      </a:r>
                      <a:r>
                        <a:rPr lang="en-US" sz="1200" u="sng" strike="noStrike" dirty="0">
                          <a:effectLst/>
                        </a:rPr>
                        <a:t> productivity</a:t>
                      </a:r>
                      <a:endParaRPr lang="en-US" sz="1200" b="1" i="0" u="sng" strike="noStrike" dirty="0">
                        <a:solidFill>
                          <a:srgbClr val="000000"/>
                        </a:solidFill>
                        <a:effectLst/>
                        <a:latin typeface="Arial"/>
                      </a:endParaRPr>
                    </a:p>
                  </a:txBody>
                  <a:tcPr marL="8819" marR="8819" marT="8819" marB="0" anchor="b"/>
                </a:tc>
                <a:tc>
                  <a:txBody>
                    <a:bodyPr/>
                    <a:lstStyle/>
                    <a:p>
                      <a:pPr algn="ctr" fontAlgn="b"/>
                      <a:r>
                        <a:rPr lang="en-US" sz="1200" u="sng" strike="noStrike" dirty="0">
                          <a:effectLst/>
                        </a:rPr>
                        <a:t>GDP (3+4)</a:t>
                      </a:r>
                      <a:endParaRPr lang="en-US" sz="1200" b="1" i="0" u="sng" strike="noStrike" dirty="0">
                        <a:solidFill>
                          <a:srgbClr val="000000"/>
                        </a:solidFill>
                        <a:effectLst/>
                        <a:latin typeface="Arial"/>
                      </a:endParaRPr>
                    </a:p>
                  </a:txBody>
                  <a:tcPr marL="8819" marR="8819" marT="8819" marB="0" anchor="b"/>
                </a:tc>
              </a:tr>
              <a:tr h="264303">
                <a:tc>
                  <a:txBody>
                    <a:bodyPr/>
                    <a:lstStyle/>
                    <a:p>
                      <a:pPr algn="l" fontAlgn="b"/>
                      <a:r>
                        <a:rPr lang="en-US" sz="1400" u="none" strike="noStrike">
                          <a:effectLst/>
                        </a:rPr>
                        <a:t>1994-2004</a:t>
                      </a:r>
                      <a:endParaRPr lang="en-US" sz="1400" b="0" i="0" u="none" strike="noStrike">
                        <a:solidFill>
                          <a:srgbClr val="000000"/>
                        </a:solidFill>
                        <a:effectLst/>
                        <a:latin typeface="Arial"/>
                      </a:endParaRPr>
                    </a:p>
                  </a:txBody>
                  <a:tcPr marL="8819" marR="8819" marT="8819" marB="0" anchor="b"/>
                </a:tc>
                <a:tc>
                  <a:txBody>
                    <a:bodyPr/>
                    <a:lstStyle/>
                    <a:p>
                      <a:pPr algn="ctr" fontAlgn="b"/>
                      <a:r>
                        <a:rPr lang="en-US" sz="1600" u="none" strike="noStrike" dirty="0">
                          <a:effectLst/>
                        </a:rPr>
                        <a:t>1.35</a:t>
                      </a:r>
                      <a:endParaRPr lang="en-US" sz="1600" b="0" i="0" u="none" strike="noStrike" dirty="0">
                        <a:solidFill>
                          <a:srgbClr val="000000"/>
                        </a:solidFill>
                        <a:effectLst/>
                        <a:latin typeface="Arial"/>
                      </a:endParaRPr>
                    </a:p>
                  </a:txBody>
                  <a:tcPr marL="8819" marR="8819" marT="8819" marB="0" anchor="b"/>
                </a:tc>
                <a:tc>
                  <a:txBody>
                    <a:bodyPr/>
                    <a:lstStyle/>
                    <a:p>
                      <a:pPr algn="ctr" fontAlgn="b"/>
                      <a:r>
                        <a:rPr lang="en-US" sz="1600" u="none" strike="noStrike" dirty="0">
                          <a:effectLst/>
                        </a:rPr>
                        <a:t>-0.09</a:t>
                      </a:r>
                      <a:endParaRPr lang="en-US" sz="1600" b="0" i="0" u="none" strike="noStrike" dirty="0">
                        <a:solidFill>
                          <a:srgbClr val="000000"/>
                        </a:solidFill>
                        <a:effectLst/>
                        <a:latin typeface="Arial"/>
                      </a:endParaRPr>
                    </a:p>
                  </a:txBody>
                  <a:tcPr marL="8819" marR="8819" marT="8819" marB="0" anchor="b"/>
                </a:tc>
                <a:tc>
                  <a:txBody>
                    <a:bodyPr/>
                    <a:lstStyle/>
                    <a:p>
                      <a:pPr algn="ctr" fontAlgn="b"/>
                      <a:r>
                        <a:rPr lang="en-US" sz="1600" u="none" strike="noStrike">
                          <a:effectLst/>
                        </a:rPr>
                        <a:t>1.26</a:t>
                      </a:r>
                      <a:endParaRPr lang="en-US" sz="1600" b="0" i="0" u="none" strike="noStrike">
                        <a:solidFill>
                          <a:srgbClr val="000000"/>
                        </a:solidFill>
                        <a:effectLst/>
                        <a:latin typeface="Arial"/>
                      </a:endParaRPr>
                    </a:p>
                  </a:txBody>
                  <a:tcPr marL="8819" marR="8819" marT="8819" marB="0" anchor="b"/>
                </a:tc>
                <a:tc>
                  <a:txBody>
                    <a:bodyPr/>
                    <a:lstStyle/>
                    <a:p>
                      <a:pPr algn="ctr" fontAlgn="b"/>
                      <a:r>
                        <a:rPr lang="en-US" sz="1600" u="none" strike="noStrike" dirty="0">
                          <a:effectLst/>
                        </a:rPr>
                        <a:t>2.40</a:t>
                      </a:r>
                      <a:endParaRPr lang="en-US" sz="1600" b="0" i="0" u="none" strike="noStrike" dirty="0">
                        <a:solidFill>
                          <a:srgbClr val="000000"/>
                        </a:solidFill>
                        <a:effectLst/>
                        <a:latin typeface="Arial"/>
                      </a:endParaRPr>
                    </a:p>
                  </a:txBody>
                  <a:tcPr marL="8819" marR="8819" marT="8819" marB="0" anchor="b"/>
                </a:tc>
                <a:tc>
                  <a:txBody>
                    <a:bodyPr/>
                    <a:lstStyle/>
                    <a:p>
                      <a:pPr algn="ctr" fontAlgn="b"/>
                      <a:r>
                        <a:rPr lang="en-US" sz="1600" u="none" strike="noStrike">
                          <a:effectLst/>
                        </a:rPr>
                        <a:t>3.66</a:t>
                      </a:r>
                      <a:endParaRPr lang="en-US" sz="1600" b="0" i="0" u="none" strike="noStrike">
                        <a:solidFill>
                          <a:srgbClr val="000000"/>
                        </a:solidFill>
                        <a:effectLst/>
                        <a:latin typeface="Arial"/>
                      </a:endParaRPr>
                    </a:p>
                  </a:txBody>
                  <a:tcPr marL="8819" marR="8819" marT="8819" marB="0" anchor="b"/>
                </a:tc>
              </a:tr>
              <a:tr h="264303">
                <a:tc>
                  <a:txBody>
                    <a:bodyPr/>
                    <a:lstStyle/>
                    <a:p>
                      <a:pPr algn="l" fontAlgn="b"/>
                      <a:r>
                        <a:rPr lang="en-US" sz="1400" u="none" strike="noStrike">
                          <a:effectLst/>
                        </a:rPr>
                        <a:t>2004-2014</a:t>
                      </a:r>
                      <a:endParaRPr lang="en-US" sz="1400" b="0" i="0" u="none" strike="noStrike">
                        <a:solidFill>
                          <a:srgbClr val="000000"/>
                        </a:solidFill>
                        <a:effectLst/>
                        <a:latin typeface="Arial"/>
                      </a:endParaRPr>
                    </a:p>
                  </a:txBody>
                  <a:tcPr marL="8819" marR="8819" marT="8819" marB="0" anchor="b"/>
                </a:tc>
                <a:tc>
                  <a:txBody>
                    <a:bodyPr/>
                    <a:lstStyle/>
                    <a:p>
                      <a:pPr algn="ctr" fontAlgn="b"/>
                      <a:r>
                        <a:rPr lang="en-US" sz="1600" u="none" strike="noStrike" dirty="0">
                          <a:effectLst/>
                        </a:rPr>
                        <a:t>1.10</a:t>
                      </a:r>
                      <a:endParaRPr lang="en-US" sz="1600" b="0" i="0" u="none" strike="noStrike" dirty="0">
                        <a:solidFill>
                          <a:srgbClr val="000000"/>
                        </a:solidFill>
                        <a:effectLst/>
                        <a:latin typeface="Arial"/>
                      </a:endParaRPr>
                    </a:p>
                  </a:txBody>
                  <a:tcPr marL="8819" marR="8819" marT="8819" marB="0" anchor="b"/>
                </a:tc>
                <a:tc>
                  <a:txBody>
                    <a:bodyPr/>
                    <a:lstStyle/>
                    <a:p>
                      <a:pPr algn="ctr" fontAlgn="b"/>
                      <a:r>
                        <a:rPr lang="en-US" sz="1600" u="none" strike="noStrike" dirty="0">
                          <a:effectLst/>
                        </a:rPr>
                        <a:t>-0.47</a:t>
                      </a:r>
                      <a:endParaRPr lang="en-US" sz="1600" b="0" i="0" u="none" strike="noStrike" dirty="0">
                        <a:solidFill>
                          <a:srgbClr val="000000"/>
                        </a:solidFill>
                        <a:effectLst/>
                        <a:latin typeface="Arial"/>
                      </a:endParaRPr>
                    </a:p>
                  </a:txBody>
                  <a:tcPr marL="8819" marR="8819" marT="8819" marB="0" anchor="b"/>
                </a:tc>
                <a:tc>
                  <a:txBody>
                    <a:bodyPr/>
                    <a:lstStyle/>
                    <a:p>
                      <a:pPr algn="ctr" fontAlgn="b"/>
                      <a:r>
                        <a:rPr lang="en-US" sz="1600" u="none" strike="noStrike">
                          <a:effectLst/>
                        </a:rPr>
                        <a:t>0.63</a:t>
                      </a:r>
                      <a:endParaRPr lang="en-US" sz="1600" b="0" i="0" u="none" strike="noStrike">
                        <a:solidFill>
                          <a:srgbClr val="000000"/>
                        </a:solidFill>
                        <a:effectLst/>
                        <a:latin typeface="Arial"/>
                      </a:endParaRPr>
                    </a:p>
                  </a:txBody>
                  <a:tcPr marL="8819" marR="8819" marT="8819" marB="0" anchor="b"/>
                </a:tc>
                <a:tc>
                  <a:txBody>
                    <a:bodyPr/>
                    <a:lstStyle/>
                    <a:p>
                      <a:pPr algn="ctr" fontAlgn="b"/>
                      <a:r>
                        <a:rPr lang="en-US" sz="1600" u="none" strike="noStrike" dirty="0">
                          <a:effectLst/>
                        </a:rPr>
                        <a:t>1.00</a:t>
                      </a:r>
                      <a:endParaRPr lang="en-US" sz="1600" b="0" i="0" u="none" strike="noStrike" dirty="0">
                        <a:solidFill>
                          <a:srgbClr val="000000"/>
                        </a:solidFill>
                        <a:effectLst/>
                        <a:latin typeface="Arial"/>
                      </a:endParaRPr>
                    </a:p>
                  </a:txBody>
                  <a:tcPr marL="8819" marR="8819" marT="8819" marB="0" anchor="b"/>
                </a:tc>
                <a:tc>
                  <a:txBody>
                    <a:bodyPr/>
                    <a:lstStyle/>
                    <a:p>
                      <a:pPr algn="ctr" fontAlgn="b"/>
                      <a:r>
                        <a:rPr lang="en-US" sz="1600" u="none" strike="noStrike">
                          <a:effectLst/>
                        </a:rPr>
                        <a:t>1.63</a:t>
                      </a:r>
                      <a:endParaRPr lang="en-US" sz="1600" b="0" i="0" u="none" strike="noStrike">
                        <a:solidFill>
                          <a:srgbClr val="000000"/>
                        </a:solidFill>
                        <a:effectLst/>
                        <a:latin typeface="Arial"/>
                      </a:endParaRPr>
                    </a:p>
                  </a:txBody>
                  <a:tcPr marL="8819" marR="8819" marT="8819" marB="0" anchor="b"/>
                </a:tc>
              </a:tr>
              <a:tr h="264303">
                <a:tc>
                  <a:txBody>
                    <a:bodyPr/>
                    <a:lstStyle/>
                    <a:p>
                      <a:pPr algn="l" fontAlgn="b"/>
                      <a:r>
                        <a:rPr lang="en-US" sz="1400" u="none" strike="noStrike">
                          <a:effectLst/>
                        </a:rPr>
                        <a:t>2014-2024 (proj)</a:t>
                      </a:r>
                      <a:endParaRPr lang="en-US" sz="1400" b="0" i="0" u="none" strike="noStrike">
                        <a:solidFill>
                          <a:srgbClr val="000000"/>
                        </a:solidFill>
                        <a:effectLst/>
                        <a:latin typeface="Arial"/>
                      </a:endParaRPr>
                    </a:p>
                  </a:txBody>
                  <a:tcPr marL="8819" marR="8819" marT="8819" marB="0" anchor="b"/>
                </a:tc>
                <a:tc>
                  <a:txBody>
                    <a:bodyPr/>
                    <a:lstStyle/>
                    <a:p>
                      <a:pPr algn="ctr" fontAlgn="b"/>
                      <a:r>
                        <a:rPr lang="en-US" sz="1600" u="none" strike="noStrike">
                          <a:effectLst/>
                        </a:rPr>
                        <a:t>0.80</a:t>
                      </a:r>
                      <a:endParaRPr lang="en-US" sz="1600" b="0" i="0" u="none" strike="noStrike">
                        <a:solidFill>
                          <a:srgbClr val="000000"/>
                        </a:solidFill>
                        <a:effectLst/>
                        <a:latin typeface="Arial"/>
                      </a:endParaRPr>
                    </a:p>
                  </a:txBody>
                  <a:tcPr marL="8819" marR="8819" marT="8819" marB="0" anchor="b"/>
                </a:tc>
                <a:tc>
                  <a:txBody>
                    <a:bodyPr/>
                    <a:lstStyle/>
                    <a:p>
                      <a:pPr algn="ctr" fontAlgn="b"/>
                      <a:r>
                        <a:rPr lang="en-US" sz="1600" u="none" strike="noStrike" dirty="0">
                          <a:effectLst/>
                        </a:rPr>
                        <a:t>-0.32</a:t>
                      </a:r>
                      <a:endParaRPr lang="en-US" sz="1600" b="0" i="0" u="none" strike="noStrike" dirty="0">
                        <a:solidFill>
                          <a:srgbClr val="000000"/>
                        </a:solidFill>
                        <a:effectLst/>
                        <a:latin typeface="Arial"/>
                      </a:endParaRPr>
                    </a:p>
                  </a:txBody>
                  <a:tcPr marL="8819" marR="8819" marT="8819" marB="0" anchor="b"/>
                </a:tc>
                <a:tc>
                  <a:txBody>
                    <a:bodyPr/>
                    <a:lstStyle/>
                    <a:p>
                      <a:pPr algn="ctr" fontAlgn="b"/>
                      <a:r>
                        <a:rPr lang="en-US" sz="1600" u="none" strike="noStrike">
                          <a:effectLst/>
                        </a:rPr>
                        <a:t>0.48</a:t>
                      </a:r>
                      <a:endParaRPr lang="en-US" sz="1600" b="0" i="0" u="none" strike="noStrike">
                        <a:solidFill>
                          <a:srgbClr val="000000"/>
                        </a:solidFill>
                        <a:effectLst/>
                        <a:latin typeface="Arial"/>
                      </a:endParaRPr>
                    </a:p>
                  </a:txBody>
                  <a:tcPr marL="8819" marR="8819" marT="8819" marB="0" anchor="b"/>
                </a:tc>
                <a:tc>
                  <a:txBody>
                    <a:bodyPr/>
                    <a:lstStyle/>
                    <a:p>
                      <a:pPr algn="ctr" fontAlgn="b"/>
                      <a:r>
                        <a:rPr lang="en-US" sz="1600" u="none" strike="noStrike" dirty="0">
                          <a:effectLst/>
                        </a:rPr>
                        <a:t>1.70</a:t>
                      </a:r>
                      <a:endParaRPr lang="en-US" sz="1600" b="0" i="0" u="none" strike="noStrike" dirty="0">
                        <a:solidFill>
                          <a:srgbClr val="000000"/>
                        </a:solidFill>
                        <a:effectLst/>
                        <a:latin typeface="Arial"/>
                      </a:endParaRPr>
                    </a:p>
                  </a:txBody>
                  <a:tcPr marL="8819" marR="8819" marT="8819" marB="0" anchor="b"/>
                </a:tc>
                <a:tc>
                  <a:txBody>
                    <a:bodyPr/>
                    <a:lstStyle/>
                    <a:p>
                      <a:pPr algn="ctr" fontAlgn="b"/>
                      <a:r>
                        <a:rPr lang="en-US" sz="1600" u="none" strike="noStrike" dirty="0">
                          <a:effectLst/>
                        </a:rPr>
                        <a:t>2.18</a:t>
                      </a:r>
                      <a:endParaRPr lang="en-US" sz="1600" b="0" i="0" u="none" strike="noStrike" dirty="0">
                        <a:solidFill>
                          <a:srgbClr val="000000"/>
                        </a:solidFill>
                        <a:effectLst/>
                        <a:latin typeface="Arial"/>
                      </a:endParaRPr>
                    </a:p>
                  </a:txBody>
                  <a:tcPr marL="8819" marR="8819" marT="8819" marB="0" anchor="b"/>
                </a:tc>
              </a:tr>
              <a:tr h="251717">
                <a:tc gridSpan="3">
                  <a:txBody>
                    <a:bodyPr/>
                    <a:lstStyle/>
                    <a:p>
                      <a:pPr algn="l" fontAlgn="b"/>
                      <a:r>
                        <a:rPr lang="fr-FR" sz="1200" u="none" strike="noStrike" dirty="0">
                          <a:effectLst/>
                        </a:rPr>
                        <a:t>Source: BLS, </a:t>
                      </a:r>
                      <a:r>
                        <a:rPr lang="fr-FR" sz="1200" u="none" strike="noStrike" dirty="0" err="1">
                          <a:effectLst/>
                        </a:rPr>
                        <a:t>Census</a:t>
                      </a:r>
                      <a:r>
                        <a:rPr lang="fr-FR" sz="1200" u="none" strike="noStrike" dirty="0">
                          <a:effectLst/>
                        </a:rPr>
                        <a:t> Bureau, S&amp;P </a:t>
                      </a:r>
                      <a:r>
                        <a:rPr lang="fr-FR" sz="1200" u="none" strike="noStrike" dirty="0" err="1">
                          <a:effectLst/>
                        </a:rPr>
                        <a:t>Calculations</a:t>
                      </a:r>
                      <a:endParaRPr lang="fr-FR" sz="1200" b="0" i="0" u="none" strike="noStrike" dirty="0">
                        <a:solidFill>
                          <a:srgbClr val="000000"/>
                        </a:solidFill>
                        <a:effectLst/>
                        <a:latin typeface="Arial"/>
                      </a:endParaRPr>
                    </a:p>
                  </a:txBody>
                  <a:tcPr marL="8819" marR="8819" marT="8819"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dirty="0">
                        <a:solidFill>
                          <a:srgbClr val="000000"/>
                        </a:solidFill>
                        <a:effectLst/>
                        <a:latin typeface="Calibri"/>
                      </a:endParaRPr>
                    </a:p>
                  </a:txBody>
                  <a:tcPr marL="8819" marR="8819" marT="8819" marB="0" anchor="b"/>
                </a:tc>
                <a:tc>
                  <a:txBody>
                    <a:bodyPr/>
                    <a:lstStyle/>
                    <a:p>
                      <a:pPr algn="l" fontAlgn="b"/>
                      <a:endParaRPr lang="en-US" sz="1200" b="0" i="0" u="none" strike="noStrike" dirty="0">
                        <a:solidFill>
                          <a:srgbClr val="000000"/>
                        </a:solidFill>
                        <a:effectLst/>
                        <a:latin typeface="Calibri"/>
                      </a:endParaRPr>
                    </a:p>
                  </a:txBody>
                  <a:tcPr marL="8819" marR="8819" marT="8819" marB="0" anchor="b"/>
                </a:tc>
                <a:tc>
                  <a:txBody>
                    <a:bodyPr/>
                    <a:lstStyle/>
                    <a:p>
                      <a:pPr algn="l" fontAlgn="b"/>
                      <a:endParaRPr lang="en-US" sz="1200" b="0" i="0" u="none" strike="noStrike" dirty="0">
                        <a:solidFill>
                          <a:srgbClr val="000000"/>
                        </a:solidFill>
                        <a:effectLst/>
                        <a:latin typeface="Calibri"/>
                      </a:endParaRPr>
                    </a:p>
                  </a:txBody>
                  <a:tcPr marL="8819" marR="8819" marT="8819" marB="0" anchor="b"/>
                </a:tc>
              </a:tr>
              <a:tr h="251717">
                <a:tc>
                  <a:txBody>
                    <a:bodyPr/>
                    <a:lstStyle/>
                    <a:p>
                      <a:pPr algn="l" fontAlgn="b"/>
                      <a:r>
                        <a:rPr lang="en-US" sz="1200" u="none" strike="noStrike">
                          <a:effectLst/>
                        </a:rPr>
                        <a:t>Notes:</a:t>
                      </a:r>
                      <a:endParaRPr lang="en-US" sz="1200" b="0" i="0" u="none" strike="noStrike">
                        <a:solidFill>
                          <a:srgbClr val="000000"/>
                        </a:solidFill>
                        <a:effectLst/>
                        <a:latin typeface="Arial"/>
                      </a:endParaRPr>
                    </a:p>
                  </a:txBody>
                  <a:tcPr marL="8819" marR="8819" marT="8819" marB="0" anchor="b"/>
                </a:tc>
                <a:tc>
                  <a:txBody>
                    <a:bodyPr/>
                    <a:lstStyle/>
                    <a:p>
                      <a:pPr algn="l" fontAlgn="b"/>
                      <a:endParaRPr lang="en-US" sz="1200" b="0" i="0" u="none" strike="noStrike">
                        <a:solidFill>
                          <a:srgbClr val="000000"/>
                        </a:solidFill>
                        <a:effectLst/>
                        <a:latin typeface="Calibri"/>
                      </a:endParaRPr>
                    </a:p>
                  </a:txBody>
                  <a:tcPr marL="8819" marR="8819" marT="8819" marB="0" anchor="b"/>
                </a:tc>
                <a:tc>
                  <a:txBody>
                    <a:bodyPr/>
                    <a:lstStyle/>
                    <a:p>
                      <a:pPr algn="l" fontAlgn="b"/>
                      <a:endParaRPr lang="en-US" sz="1200" b="0" i="0" u="none" strike="noStrike" dirty="0">
                        <a:solidFill>
                          <a:srgbClr val="000000"/>
                        </a:solidFill>
                        <a:effectLst/>
                        <a:latin typeface="Calibri"/>
                      </a:endParaRPr>
                    </a:p>
                  </a:txBody>
                  <a:tcPr marL="8819" marR="8819" marT="8819" marB="0" anchor="b"/>
                </a:tc>
                <a:tc>
                  <a:txBody>
                    <a:bodyPr/>
                    <a:lstStyle/>
                    <a:p>
                      <a:pPr algn="l" fontAlgn="b"/>
                      <a:endParaRPr lang="en-US" sz="1200" b="0" i="0" u="none" strike="noStrike">
                        <a:solidFill>
                          <a:srgbClr val="000000"/>
                        </a:solidFill>
                        <a:effectLst/>
                        <a:latin typeface="Calibri"/>
                      </a:endParaRPr>
                    </a:p>
                  </a:txBody>
                  <a:tcPr marL="8819" marR="8819" marT="8819" marB="0" anchor="b"/>
                </a:tc>
                <a:tc>
                  <a:txBody>
                    <a:bodyPr/>
                    <a:lstStyle/>
                    <a:p>
                      <a:pPr algn="l" fontAlgn="b"/>
                      <a:endParaRPr lang="en-US" sz="1200" b="0" i="0" u="none" strike="noStrike" dirty="0">
                        <a:solidFill>
                          <a:srgbClr val="000000"/>
                        </a:solidFill>
                        <a:effectLst/>
                        <a:latin typeface="Calibri"/>
                      </a:endParaRPr>
                    </a:p>
                  </a:txBody>
                  <a:tcPr marL="8819" marR="8819" marT="8819" marB="0" anchor="b"/>
                </a:tc>
                <a:tc>
                  <a:txBody>
                    <a:bodyPr/>
                    <a:lstStyle/>
                    <a:p>
                      <a:pPr algn="l" fontAlgn="b"/>
                      <a:endParaRPr lang="en-US" sz="1200" b="0" i="0" u="none" strike="noStrike" dirty="0">
                        <a:solidFill>
                          <a:srgbClr val="000000"/>
                        </a:solidFill>
                        <a:effectLst/>
                        <a:latin typeface="Calibri"/>
                      </a:endParaRPr>
                    </a:p>
                  </a:txBody>
                  <a:tcPr marL="8819" marR="8819" marT="8819" marB="0" anchor="b"/>
                </a:tc>
              </a:tr>
              <a:tr h="251717">
                <a:tc gridSpan="3">
                  <a:txBody>
                    <a:bodyPr/>
                    <a:lstStyle/>
                    <a:p>
                      <a:pPr algn="l" fontAlgn="b"/>
                      <a:r>
                        <a:rPr lang="en-US" sz="1100" u="none" strike="noStrike" dirty="0">
                          <a:effectLst/>
                        </a:rPr>
                        <a:t>(1) civilian working age population (16 years and over)</a:t>
                      </a:r>
                      <a:endParaRPr lang="en-US" sz="1100" b="0" i="0" u="none" strike="noStrike" dirty="0">
                        <a:solidFill>
                          <a:srgbClr val="000000"/>
                        </a:solidFill>
                        <a:effectLst/>
                        <a:latin typeface="Arial"/>
                      </a:endParaRPr>
                    </a:p>
                  </a:txBody>
                  <a:tcPr marL="8819" marR="8819" marT="8819"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Calibri"/>
                      </a:endParaRPr>
                    </a:p>
                  </a:txBody>
                  <a:tcPr marL="8819" marR="8819" marT="8819" marB="0" anchor="b"/>
                </a:tc>
                <a:tc>
                  <a:txBody>
                    <a:bodyPr/>
                    <a:lstStyle/>
                    <a:p>
                      <a:pPr algn="l" fontAlgn="b"/>
                      <a:endParaRPr lang="en-US" sz="1200" b="0" i="0" u="none" strike="noStrike">
                        <a:solidFill>
                          <a:srgbClr val="000000"/>
                        </a:solidFill>
                        <a:effectLst/>
                        <a:latin typeface="Calibri"/>
                      </a:endParaRPr>
                    </a:p>
                  </a:txBody>
                  <a:tcPr marL="8819" marR="8819" marT="8819" marB="0" anchor="b"/>
                </a:tc>
                <a:tc>
                  <a:txBody>
                    <a:bodyPr/>
                    <a:lstStyle/>
                    <a:p>
                      <a:pPr algn="l" fontAlgn="b"/>
                      <a:endParaRPr lang="en-US" sz="1200" b="0" i="0" u="none" strike="noStrike">
                        <a:solidFill>
                          <a:srgbClr val="000000"/>
                        </a:solidFill>
                        <a:effectLst/>
                        <a:latin typeface="Calibri"/>
                      </a:endParaRPr>
                    </a:p>
                  </a:txBody>
                  <a:tcPr marL="8819" marR="8819" marT="8819" marB="0" anchor="b"/>
                </a:tc>
              </a:tr>
              <a:tr h="251717">
                <a:tc gridSpan="6">
                  <a:txBody>
                    <a:bodyPr/>
                    <a:lstStyle/>
                    <a:p>
                      <a:pPr algn="l" fontAlgn="b"/>
                      <a:r>
                        <a:rPr lang="en-US" sz="1100" u="none" strike="noStrike" dirty="0">
                          <a:effectLst/>
                        </a:rPr>
                        <a:t>(2) labor force is number of people working or looking for jobs; labor force participation rate is labor force as a share of working age </a:t>
                      </a:r>
                      <a:r>
                        <a:rPr lang="en-US" sz="1100" u="none" strike="noStrike" dirty="0" smtClean="0">
                          <a:effectLst/>
                        </a:rPr>
                        <a:t>pop.</a:t>
                      </a:r>
                      <a:endParaRPr lang="en-US" sz="1100" b="0" i="0" u="none" strike="noStrike" dirty="0">
                        <a:solidFill>
                          <a:srgbClr val="000000"/>
                        </a:solidFill>
                        <a:effectLst/>
                        <a:latin typeface="Arial"/>
                      </a:endParaRPr>
                    </a:p>
                  </a:txBody>
                  <a:tcPr marL="8819" marR="8819" marT="8819"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b"/>
                      <a:endParaRPr lang="en-US" sz="1200" b="0" i="0" u="none" strike="noStrike" dirty="0">
                        <a:solidFill>
                          <a:srgbClr val="000000"/>
                        </a:solidFill>
                        <a:effectLst/>
                        <a:latin typeface="Calibri"/>
                      </a:endParaRPr>
                    </a:p>
                  </a:txBody>
                  <a:tcPr marL="8819" marR="8819" marT="8819" marB="0" anchor="b"/>
                </a:tc>
              </a:tr>
              <a:tr h="251717">
                <a:tc gridSpan="6">
                  <a:txBody>
                    <a:bodyPr/>
                    <a:lstStyle/>
                    <a:p>
                      <a:pPr algn="l" fontAlgn="b"/>
                      <a:r>
                        <a:rPr lang="en-US" sz="1100" u="none" strike="noStrike" dirty="0">
                          <a:effectLst/>
                        </a:rPr>
                        <a:t>(3) equals sum of (1) and (2), giving the contribution to growth directly from population dynamics</a:t>
                      </a:r>
                      <a:endParaRPr lang="en-US" sz="1100" b="0" i="0" u="none" strike="noStrike" dirty="0">
                        <a:solidFill>
                          <a:srgbClr val="000000"/>
                        </a:solidFill>
                        <a:effectLst/>
                        <a:latin typeface="Arial"/>
                      </a:endParaRPr>
                    </a:p>
                  </a:txBody>
                  <a:tcPr marL="8819" marR="8819" marT="8819"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b"/>
                      <a:endParaRPr lang="en-US" sz="1200" b="0" i="0" u="none" strike="noStrike" dirty="0">
                        <a:solidFill>
                          <a:srgbClr val="000000"/>
                        </a:solidFill>
                        <a:effectLst/>
                        <a:latin typeface="Calibri"/>
                      </a:endParaRPr>
                    </a:p>
                  </a:txBody>
                  <a:tcPr marL="8819" marR="8819" marT="8819" marB="0" anchor="b"/>
                </a:tc>
                <a:tc hMerge="1">
                  <a:txBody>
                    <a:bodyPr/>
                    <a:lstStyle/>
                    <a:p>
                      <a:pPr algn="l" fontAlgn="b"/>
                      <a:endParaRPr lang="en-US" sz="1200" b="0" i="0" u="none" strike="noStrike" dirty="0">
                        <a:solidFill>
                          <a:srgbClr val="000000"/>
                        </a:solidFill>
                        <a:effectLst/>
                        <a:latin typeface="Calibri"/>
                      </a:endParaRPr>
                    </a:p>
                  </a:txBody>
                  <a:tcPr marL="8819" marR="8819" marT="8819" marB="0" anchor="b"/>
                </a:tc>
              </a:tr>
              <a:tr h="251717">
                <a:tc gridSpan="3">
                  <a:txBody>
                    <a:bodyPr/>
                    <a:lstStyle/>
                    <a:p>
                      <a:pPr algn="l" fontAlgn="b"/>
                      <a:r>
                        <a:rPr lang="en-US" sz="1100" u="none" strike="noStrike" dirty="0">
                          <a:effectLst/>
                        </a:rPr>
                        <a:t>(4) GDP/number of workers in the </a:t>
                      </a:r>
                      <a:r>
                        <a:rPr lang="en-US" sz="1100" u="none" strike="noStrike" dirty="0" smtClean="0">
                          <a:effectLst/>
                        </a:rPr>
                        <a:t>labor force</a:t>
                      </a:r>
                      <a:endParaRPr lang="en-US" sz="1100" b="0" i="0" u="none" strike="noStrike" dirty="0">
                        <a:solidFill>
                          <a:srgbClr val="000000"/>
                        </a:solidFill>
                        <a:effectLst/>
                        <a:latin typeface="Arial"/>
                      </a:endParaRPr>
                    </a:p>
                  </a:txBody>
                  <a:tcPr marL="8819" marR="8819" marT="8819"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dirty="0">
                        <a:solidFill>
                          <a:srgbClr val="000000"/>
                        </a:solidFill>
                        <a:effectLst/>
                        <a:latin typeface="Calibri"/>
                      </a:endParaRPr>
                    </a:p>
                  </a:txBody>
                  <a:tcPr marL="8819" marR="8819" marT="8819" marB="0" anchor="b"/>
                </a:tc>
                <a:tc>
                  <a:txBody>
                    <a:bodyPr/>
                    <a:lstStyle/>
                    <a:p>
                      <a:pPr algn="l" fontAlgn="b"/>
                      <a:endParaRPr lang="en-US" sz="1200" b="0" i="0" u="none" strike="noStrike" dirty="0">
                        <a:solidFill>
                          <a:srgbClr val="000000"/>
                        </a:solidFill>
                        <a:effectLst/>
                        <a:latin typeface="Calibri"/>
                      </a:endParaRPr>
                    </a:p>
                  </a:txBody>
                  <a:tcPr marL="8819" marR="8819" marT="8819" marB="0" anchor="b"/>
                </a:tc>
                <a:tc>
                  <a:txBody>
                    <a:bodyPr/>
                    <a:lstStyle/>
                    <a:p>
                      <a:pPr algn="l" fontAlgn="b"/>
                      <a:endParaRPr lang="en-US" sz="1200" b="0" i="0" u="none" strike="noStrike" dirty="0">
                        <a:solidFill>
                          <a:srgbClr val="000000"/>
                        </a:solidFill>
                        <a:effectLst/>
                        <a:latin typeface="Calibri"/>
                      </a:endParaRPr>
                    </a:p>
                  </a:txBody>
                  <a:tcPr marL="8819" marR="8819" marT="8819" marB="0" anchor="b"/>
                </a:tc>
              </a:tr>
              <a:tr h="251717">
                <a:tc gridSpan="2">
                  <a:txBody>
                    <a:bodyPr/>
                    <a:lstStyle/>
                    <a:p>
                      <a:pPr algn="l" fontAlgn="b"/>
                      <a:r>
                        <a:rPr lang="en-US" sz="1100" u="none" strike="noStrike">
                          <a:effectLst/>
                        </a:rPr>
                        <a:t>(5) equals sum of (3) and (4)</a:t>
                      </a:r>
                      <a:endParaRPr lang="en-US" sz="1100" b="0" i="0" u="none" strike="noStrike">
                        <a:solidFill>
                          <a:srgbClr val="000000"/>
                        </a:solidFill>
                        <a:effectLst/>
                        <a:latin typeface="Arial"/>
                      </a:endParaRPr>
                    </a:p>
                  </a:txBody>
                  <a:tcPr marL="8819" marR="8819" marT="8819" marB="0" anchor="b"/>
                </a:tc>
                <a:tc hMerge="1">
                  <a:txBody>
                    <a:bodyPr/>
                    <a:lstStyle/>
                    <a:p>
                      <a:endParaRPr lang="en-US"/>
                    </a:p>
                  </a:txBody>
                  <a:tcPr/>
                </a:tc>
                <a:tc>
                  <a:txBody>
                    <a:bodyPr/>
                    <a:lstStyle/>
                    <a:p>
                      <a:pPr algn="l" fontAlgn="b"/>
                      <a:endParaRPr lang="en-US" sz="1200" b="0" i="0" u="none" strike="noStrike">
                        <a:solidFill>
                          <a:srgbClr val="000000"/>
                        </a:solidFill>
                        <a:effectLst/>
                        <a:latin typeface="Calibri"/>
                      </a:endParaRPr>
                    </a:p>
                  </a:txBody>
                  <a:tcPr marL="8819" marR="8819" marT="8819" marB="0" anchor="b"/>
                </a:tc>
                <a:tc>
                  <a:txBody>
                    <a:bodyPr/>
                    <a:lstStyle/>
                    <a:p>
                      <a:pPr algn="l" fontAlgn="b"/>
                      <a:endParaRPr lang="en-US" sz="1200" b="0" i="0" u="none" strike="noStrike" dirty="0">
                        <a:solidFill>
                          <a:srgbClr val="000000"/>
                        </a:solidFill>
                        <a:effectLst/>
                        <a:latin typeface="Calibri"/>
                      </a:endParaRPr>
                    </a:p>
                  </a:txBody>
                  <a:tcPr marL="8819" marR="8819" marT="8819" marB="0" anchor="b"/>
                </a:tc>
                <a:tc>
                  <a:txBody>
                    <a:bodyPr/>
                    <a:lstStyle/>
                    <a:p>
                      <a:pPr algn="l" fontAlgn="b"/>
                      <a:endParaRPr lang="en-US" sz="1200" b="0" i="0" u="none" strike="noStrike" dirty="0">
                        <a:solidFill>
                          <a:srgbClr val="000000"/>
                        </a:solidFill>
                        <a:effectLst/>
                        <a:latin typeface="Calibri"/>
                      </a:endParaRPr>
                    </a:p>
                  </a:txBody>
                  <a:tcPr marL="8819" marR="8819" marT="8819" marB="0" anchor="b"/>
                </a:tc>
                <a:tc>
                  <a:txBody>
                    <a:bodyPr/>
                    <a:lstStyle/>
                    <a:p>
                      <a:pPr algn="l" fontAlgn="b"/>
                      <a:endParaRPr lang="en-US" sz="1200" b="0" i="0" u="none" strike="noStrike" dirty="0">
                        <a:solidFill>
                          <a:srgbClr val="000000"/>
                        </a:solidFill>
                        <a:effectLst/>
                        <a:latin typeface="Calibri"/>
                      </a:endParaRPr>
                    </a:p>
                  </a:txBody>
                  <a:tcPr marL="8819" marR="8819" marT="8819" marB="0" anchor="b"/>
                </a:tc>
              </a:tr>
              <a:tr h="251717">
                <a:tc gridSpan="6">
                  <a:txBody>
                    <a:bodyPr/>
                    <a:lstStyle/>
                    <a:p>
                      <a:pPr algn="l" fontAlgn="b"/>
                      <a:r>
                        <a:rPr lang="en-US" sz="1100" u="none" strike="noStrike" dirty="0">
                          <a:effectLst/>
                        </a:rPr>
                        <a:t>(</a:t>
                      </a:r>
                      <a:r>
                        <a:rPr lang="en-US" sz="1100" u="none" strike="noStrike" dirty="0" err="1">
                          <a:effectLst/>
                        </a:rPr>
                        <a:t>proj</a:t>
                      </a:r>
                      <a:r>
                        <a:rPr lang="en-US" sz="1100" u="none" strike="noStrike" dirty="0">
                          <a:effectLst/>
                        </a:rPr>
                        <a:t>) projections for population and labor force are from the BLS. Labor force productivity is projected to be a little more than the average of past 20 years.</a:t>
                      </a:r>
                      <a:endParaRPr lang="en-US" sz="1100" b="0" i="0" u="none" strike="noStrike" dirty="0">
                        <a:solidFill>
                          <a:srgbClr val="000000"/>
                        </a:solidFill>
                        <a:effectLst/>
                        <a:latin typeface="Arial"/>
                      </a:endParaRPr>
                    </a:p>
                  </a:txBody>
                  <a:tcPr marL="8819" marR="8819" marT="8819"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603301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7013" y="288004"/>
            <a:ext cx="8688387" cy="460141"/>
          </a:xfrm>
        </p:spPr>
        <p:txBody>
          <a:bodyPr/>
          <a:lstStyle/>
          <a:p>
            <a:r>
              <a:rPr lang="en-US" sz="2400" dirty="0" smtClean="0"/>
              <a:t>The U.S. economy appears to be at potential…</a:t>
            </a:r>
            <a:endParaRPr lang="en-US" sz="2400" dirty="0"/>
          </a:p>
        </p:txBody>
      </p:sp>
      <p:sp>
        <p:nvSpPr>
          <p:cNvPr id="4" name="Footer Placeholder 3"/>
          <p:cNvSpPr>
            <a:spLocks noGrp="1"/>
          </p:cNvSpPr>
          <p:nvPr>
            <p:ph type="ftr" sz="quarter" idx="15"/>
          </p:nvPr>
        </p:nvSpPr>
        <p:spPr/>
        <p:txBody>
          <a:bodyPr/>
          <a:lstStyle/>
          <a:p>
            <a:r>
              <a:rPr lang="en-US" smtClean="0"/>
              <a:t>US Economic Landscape</a:t>
            </a:r>
            <a:endParaRPr lang="en-US"/>
          </a:p>
        </p:txBody>
      </p:sp>
      <p:sp>
        <p:nvSpPr>
          <p:cNvPr id="5" name="Slide Number Placeholder 4"/>
          <p:cNvSpPr>
            <a:spLocks noGrp="1"/>
          </p:cNvSpPr>
          <p:nvPr>
            <p:ph type="sldNum" sz="quarter" idx="16"/>
          </p:nvPr>
        </p:nvSpPr>
        <p:spPr/>
        <p:txBody>
          <a:bodyPr/>
          <a:lstStyle/>
          <a:p>
            <a:fld id="{FBA61EA2-B82C-4C4A-A9F1-2E593D61FF51}" type="slidenum">
              <a:rPr lang="en-US" smtClean="0"/>
              <a:t>9</a:t>
            </a:fld>
            <a:endParaRPr lang="en-US"/>
          </a:p>
        </p:txBody>
      </p:sp>
      <p:sp>
        <p:nvSpPr>
          <p:cNvPr id="8" name="Title 2"/>
          <p:cNvSpPr txBox="1">
            <a:spLocks/>
          </p:cNvSpPr>
          <p:nvPr/>
        </p:nvSpPr>
        <p:spPr>
          <a:xfrm>
            <a:off x="222395" y="694403"/>
            <a:ext cx="8688387" cy="460141"/>
          </a:xfrm>
          <a:prstGeom prst="rect">
            <a:avLst/>
          </a:prstGeom>
          <a:ln cap="flat">
            <a:noFill/>
            <a:miter lim="800000"/>
          </a:ln>
        </p:spPr>
        <p:txBody>
          <a:bodyPr vert="horz" wrap="square" lIns="0" tIns="0" rIns="0" bIns="0" rtlCol="0" anchor="t" anchorCtr="0">
            <a:noAutofit/>
          </a:bodyPr>
          <a:lstStyle>
            <a:lvl1pPr algn="l" defTabSz="457200" rtl="0" eaLnBrk="1" latinLnBrk="0" hangingPunct="1">
              <a:lnSpc>
                <a:spcPct val="85000"/>
              </a:lnSpc>
              <a:spcBef>
                <a:spcPct val="0"/>
              </a:spcBef>
              <a:buNone/>
              <a:defRPr lang="en-US" sz="3600" b="1" kern="1200" dirty="0">
                <a:solidFill>
                  <a:schemeClr val="tx1"/>
                </a:solidFill>
                <a:latin typeface="+mj-lt"/>
                <a:ea typeface="+mj-ea"/>
                <a:cs typeface="+mj-cs"/>
              </a:defRPr>
            </a:lvl1pPr>
          </a:lstStyle>
          <a:p>
            <a:endParaRPr lang="en-US" sz="2000" dirty="0"/>
          </a:p>
        </p:txBody>
      </p:sp>
      <p:sp>
        <p:nvSpPr>
          <p:cNvPr id="9" name="Title 2"/>
          <p:cNvSpPr txBox="1">
            <a:spLocks/>
          </p:cNvSpPr>
          <p:nvPr/>
        </p:nvSpPr>
        <p:spPr>
          <a:xfrm>
            <a:off x="258834" y="777531"/>
            <a:ext cx="8615507" cy="230070"/>
          </a:xfrm>
          <a:prstGeom prst="rect">
            <a:avLst/>
          </a:prstGeom>
          <a:ln cap="flat">
            <a:noFill/>
            <a:miter lim="800000"/>
          </a:ln>
        </p:spPr>
        <p:txBody>
          <a:bodyPr vert="horz" wrap="square" lIns="0" tIns="0" rIns="0" bIns="0" rtlCol="0" anchor="t" anchorCtr="0">
            <a:noAutofit/>
          </a:bodyPr>
          <a:lstStyle>
            <a:lvl1pPr algn="l" defTabSz="457200" rtl="0" eaLnBrk="1" latinLnBrk="0" hangingPunct="1">
              <a:lnSpc>
                <a:spcPct val="85000"/>
              </a:lnSpc>
              <a:spcBef>
                <a:spcPct val="0"/>
              </a:spcBef>
              <a:buNone/>
              <a:defRPr lang="en-US" sz="3600" b="1" kern="1200" dirty="0">
                <a:solidFill>
                  <a:schemeClr val="tx1"/>
                </a:solidFill>
                <a:latin typeface="+mj-lt"/>
                <a:ea typeface="+mj-ea"/>
                <a:cs typeface="+mj-cs"/>
              </a:defRPr>
            </a:lvl1pPr>
          </a:lstStyle>
          <a:p>
            <a:r>
              <a:rPr lang="en-US" sz="1600" dirty="0" smtClean="0">
                <a:solidFill>
                  <a:schemeClr val="tx1">
                    <a:lumMod val="65000"/>
                    <a:lumOff val="35000"/>
                  </a:schemeClr>
                </a:solidFill>
              </a:rPr>
              <a:t>Evolution of output gap (the gap between potential GDP and actual GDP)</a:t>
            </a:r>
            <a:endParaRPr lang="en-US" sz="1600" dirty="0">
              <a:solidFill>
                <a:schemeClr val="tx1">
                  <a:lumMod val="65000"/>
                  <a:lumOff val="35000"/>
                </a:schemeClr>
              </a:solidFill>
            </a:endParaRPr>
          </a:p>
        </p:txBody>
      </p:sp>
      <p:sp>
        <p:nvSpPr>
          <p:cNvPr id="10" name="Title 2"/>
          <p:cNvSpPr txBox="1">
            <a:spLocks/>
          </p:cNvSpPr>
          <p:nvPr/>
        </p:nvSpPr>
        <p:spPr>
          <a:xfrm>
            <a:off x="222394" y="5837211"/>
            <a:ext cx="8688388" cy="230070"/>
          </a:xfrm>
          <a:prstGeom prst="rect">
            <a:avLst/>
          </a:prstGeom>
          <a:ln cap="flat">
            <a:noFill/>
            <a:miter lim="800000"/>
          </a:ln>
        </p:spPr>
        <p:txBody>
          <a:bodyPr vert="horz" wrap="square" lIns="0" tIns="0" rIns="0" bIns="0" rtlCol="0" anchor="t" anchorCtr="0">
            <a:noAutofit/>
          </a:bodyPr>
          <a:lstStyle>
            <a:lvl1pPr algn="l" defTabSz="457200" rtl="0" eaLnBrk="1" latinLnBrk="0" hangingPunct="1">
              <a:lnSpc>
                <a:spcPct val="85000"/>
              </a:lnSpc>
              <a:spcBef>
                <a:spcPct val="0"/>
              </a:spcBef>
              <a:buNone/>
              <a:defRPr lang="en-US" sz="3600" b="1" kern="1200" dirty="0">
                <a:solidFill>
                  <a:schemeClr val="tx1"/>
                </a:solidFill>
                <a:latin typeface="+mj-lt"/>
                <a:ea typeface="+mj-ea"/>
                <a:cs typeface="+mj-cs"/>
              </a:defRPr>
            </a:lvl1pPr>
          </a:lstStyle>
          <a:p>
            <a:pPr algn="r"/>
            <a:r>
              <a:rPr lang="en-US" sz="1400" dirty="0" smtClean="0"/>
              <a:t>…But the potential is a notch lower due to slow down in productivity growth and growth in labor force. </a:t>
            </a:r>
            <a:endParaRPr lang="en-US" sz="1400" dirty="0">
              <a:solidFill>
                <a:schemeClr val="tx1">
                  <a:lumMod val="65000"/>
                  <a:lumOff val="35000"/>
                </a:schemeClr>
              </a:solidFill>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2226150987"/>
              </p:ext>
            </p:extLst>
          </p:nvPr>
        </p:nvGraphicFramePr>
        <p:xfrm>
          <a:off x="375668" y="1154544"/>
          <a:ext cx="8605838" cy="4591050"/>
        </p:xfrm>
        <a:graphic>
          <a:graphicData uri="http://schemas.openxmlformats.org/presentationml/2006/ole">
            <mc:AlternateContent xmlns:mc="http://schemas.openxmlformats.org/markup-compatibility/2006">
              <mc:Choice xmlns:v="urn:schemas-microsoft-com:vml" Requires="v">
                <p:oleObj spid="_x0000_s2067" name="Worksheet" r:id="rId3" imgW="7305680" imgH="3648152" progId="Excel.Sheet.12">
                  <p:link updateAutomatic="1"/>
                </p:oleObj>
              </mc:Choice>
              <mc:Fallback>
                <p:oleObj name="Worksheet" r:id="rId3" imgW="7305680" imgH="3648152" progId="Excel.Sheet.12">
                  <p:link updateAutomatic="1"/>
                  <p:pic>
                    <p:nvPicPr>
                      <p:cNvPr id="0" name=""/>
                      <p:cNvPicPr/>
                      <p:nvPr/>
                    </p:nvPicPr>
                    <p:blipFill>
                      <a:blip r:embed="rId4"/>
                      <a:stretch>
                        <a:fillRect/>
                      </a:stretch>
                    </p:blipFill>
                    <p:spPr>
                      <a:xfrm>
                        <a:off x="375668" y="1154544"/>
                        <a:ext cx="8605838" cy="4591050"/>
                      </a:xfrm>
                      <a:prstGeom prst="rect">
                        <a:avLst/>
                      </a:prstGeom>
                    </p:spPr>
                  </p:pic>
                </p:oleObj>
              </mc:Fallback>
            </mc:AlternateContent>
          </a:graphicData>
        </a:graphic>
      </p:graphicFrame>
    </p:spTree>
    <p:extLst>
      <p:ext uri="{BB962C8B-B14F-4D97-AF65-F5344CB8AC3E}">
        <p14:creationId xmlns:p14="http://schemas.microsoft.com/office/powerpoint/2010/main" val="77164669"/>
      </p:ext>
    </p:extLst>
  </p:cSld>
  <p:clrMapOvr>
    <a:masterClrMapping/>
  </p:clrMapOvr>
  <p:timing>
    <p:tnLst>
      <p:par>
        <p:cTn id="1" dur="indefinite" restart="never" nodeType="tmRoot"/>
      </p:par>
    </p:tnLst>
  </p:timing>
</p:sld>
</file>

<file path=ppt/theme/theme1.xml><?xml version="1.0" encoding="utf-8"?>
<a:theme xmlns:a="http://schemas.openxmlformats.org/drawingml/2006/main" name="S-P Global Commodities 4:3 Template">
  <a:themeElements>
    <a:clrScheme name="S-P Global Color Theme">
      <a:dk1>
        <a:sysClr val="windowText" lastClr="000000"/>
      </a:dk1>
      <a:lt1>
        <a:sysClr val="window" lastClr="FFFFFF"/>
      </a:lt1>
      <a:dk2>
        <a:srgbClr val="404040"/>
      </a:dk2>
      <a:lt2>
        <a:srgbClr val="DCDCDC"/>
      </a:lt2>
      <a:accent1>
        <a:srgbClr val="4F99C1"/>
      </a:accent1>
      <a:accent2>
        <a:srgbClr val="002B5F"/>
      </a:accent2>
      <a:accent3>
        <a:srgbClr val="FFAC17"/>
      </a:accent3>
      <a:accent4>
        <a:srgbClr val="4B2514"/>
      </a:accent4>
      <a:accent5>
        <a:srgbClr val="DE8BA5"/>
      </a:accent5>
      <a:accent6>
        <a:srgbClr val="6A035C"/>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solidFill>
            <a:schemeClr val="bg2">
              <a:lumMod val="90000"/>
            </a:schemeClr>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AQUA">
      <a:srgbClr val="08C3A5"/>
    </a:custClr>
    <a:custClr name="DARKTEAL">
      <a:srgbClr val="06423D"/>
    </a:custClr>
    <a:custClr name="MELON">
      <a:srgbClr val="F79668"/>
    </a:custClr>
    <a:custClr name="DARKSIENNA">
      <a:srgbClr val="712300"/>
    </a:custClr>
    <a:custClr name="IRIS">
      <a:srgbClr val="908EC5"/>
    </a:custClr>
    <a:custClr name="INDIGO">
      <a:srgbClr val="37237B"/>
    </a:custClr>
    <a:custClr name="TREE">
      <a:srgbClr val="A4C032"/>
    </a:custClr>
    <a:custClr name="FOREST">
      <a:srgbClr val="2C3B0D"/>
    </a:custClr>
    <a:custClr name="White">
      <a:srgbClr val="FFFFFF"/>
    </a:custClr>
    <a:custClr name="White">
      <a:srgbClr val="FFFFFF"/>
    </a:custClr>
    <a:custClr name="BLACK100">
      <a:srgbClr val="000000"/>
    </a:custClr>
    <a:custClr name="BLACK80">
      <a:srgbClr val="333333"/>
    </a:custClr>
    <a:custClr name="BLACK60">
      <a:srgbClr val="666666"/>
    </a:custClr>
    <a:custClr name="BLACK40">
      <a:srgbClr val="999999"/>
    </a:custClr>
    <a:custClr name="BLACK20">
      <a:srgbClr val="CCCCCC"/>
    </a:custClr>
    <a:custClr name="White">
      <a:srgbClr val="FFFFFF"/>
    </a:custClr>
    <a:custClr name="White">
      <a:srgbClr val="FFFFFF"/>
    </a:custClr>
    <a:custClr name="White">
      <a:srgbClr val="FFFFFF"/>
    </a:custClr>
    <a:custClr name="White">
      <a:srgbClr val="FFFFFF"/>
    </a:custClr>
    <a:custClr name="White">
      <a:srgbClr val="FFFFFF"/>
    </a:custClr>
    <a:custClr name="Neutral5">
      <a:srgbClr val="473729"/>
    </a:custClr>
    <a:custClr name="Neutral4">
      <a:srgbClr val="7A6855"/>
    </a:custClr>
    <a:custClr name="Neutral3">
      <a:srgbClr val="A39382"/>
    </a:custClr>
    <a:custClr name="Neutral2">
      <a:srgbClr val="B7A99A"/>
    </a:custClr>
    <a:custClr name="Neutral1">
      <a:srgbClr val="CEC2B4"/>
    </a:custClr>
    <a:custClr name="White">
      <a:srgbClr val="FFFFFF"/>
    </a:custClr>
    <a:custClr name="White">
      <a:srgbClr val="FFFFFF"/>
    </a:custClr>
    <a:custClr name="White">
      <a:srgbClr val="FFFFFF"/>
    </a:custClr>
    <a:custClr name="White">
      <a:srgbClr val="FFFFFF"/>
    </a:custClr>
    <a:custClr name="White">
      <a:srgbClr val="FFFFFF"/>
    </a:custClr>
    <a:custClr name="OCEAN ">
      <a:srgbClr val="007EAE"/>
    </a:custClr>
    <a:custClr name="HONEY">
      <a:srgbClr val="FFAC17"/>
    </a:custClr>
    <a:custClr name="RUBINE">
      <a:srgbClr val="C40067"/>
    </a:custClr>
    <a:custClr name="AQUA">
      <a:srgbClr val="08C3A5"/>
    </a:custClr>
    <a:custClr name="COPPERPLATE">
      <a:srgbClr val="F36C35"/>
    </a:custClr>
    <a:custClr name="PETRO">
      <a:srgbClr val="6A6AB1"/>
    </a:custClr>
    <a:custClr name="TREE">
      <a:srgbClr val="A4C032"/>
    </a:custClr>
    <a:custClr name="White">
      <a:srgbClr val="FFFFFF"/>
    </a:custClr>
    <a:custClr name="White">
      <a:srgbClr val="FFFFFF"/>
    </a:custClr>
    <a:custClr name="White">
      <a:srgbClr val="FFFFFF"/>
    </a:custClr>
    <a:custClr name="SPGRed">
      <a:srgbClr val="D6002A"/>
    </a:custClr>
  </a:custClrLst>
  <a:extLst>
    <a:ext uri="{05A4C25C-085E-4340-85A3-A5531E510DB2}">
      <thm15:themeFamily xmlns="" xmlns:thm15="http://schemas.microsoft.com/office/thememl/2012/main" name="SPGlobal Ratings 4-3 Template" id="{4889CBD3-35DC-4ADD-A3DF-BDA9E3652BBC}" vid="{A4B9BF2A-6765-435E-9BFC-17C97D228B9D}"/>
    </a:ext>
  </a:extLst>
</a:theme>
</file>

<file path=ppt/theme/theme2.xml><?xml version="1.0" encoding="utf-8"?>
<a:theme xmlns:a="http://schemas.openxmlformats.org/drawingml/2006/main" name="Office Theme">
  <a:themeElements>
    <a:clrScheme name="S-P Global Color Theme">
      <a:dk1>
        <a:sysClr val="windowText" lastClr="000000"/>
      </a:dk1>
      <a:lt1>
        <a:sysClr val="window" lastClr="FFFFFF"/>
      </a:lt1>
      <a:dk2>
        <a:srgbClr val="404040"/>
      </a:dk2>
      <a:lt2>
        <a:srgbClr val="DCDCDC"/>
      </a:lt2>
      <a:accent1>
        <a:srgbClr val="4F99C1"/>
      </a:accent1>
      <a:accent2>
        <a:srgbClr val="002B5F"/>
      </a:accent2>
      <a:accent3>
        <a:srgbClr val="FFAC17"/>
      </a:accent3>
      <a:accent4>
        <a:srgbClr val="4B2514"/>
      </a:accent4>
      <a:accent5>
        <a:srgbClr val="DE8BA5"/>
      </a:accent5>
      <a:accent6>
        <a:srgbClr val="6A035C"/>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P Global Color Theme">
      <a:dk1>
        <a:sysClr val="windowText" lastClr="000000"/>
      </a:dk1>
      <a:lt1>
        <a:sysClr val="window" lastClr="FFFFFF"/>
      </a:lt1>
      <a:dk2>
        <a:srgbClr val="404040"/>
      </a:dk2>
      <a:lt2>
        <a:srgbClr val="DCDCDC"/>
      </a:lt2>
      <a:accent1>
        <a:srgbClr val="4F99C1"/>
      </a:accent1>
      <a:accent2>
        <a:srgbClr val="002B5F"/>
      </a:accent2>
      <a:accent3>
        <a:srgbClr val="FFAC17"/>
      </a:accent3>
      <a:accent4>
        <a:srgbClr val="4B2514"/>
      </a:accent4>
      <a:accent5>
        <a:srgbClr val="DE8BA5"/>
      </a:accent5>
      <a:accent6>
        <a:srgbClr val="6A035C"/>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SPGlobal Ratings 4-3 Template</Template>
  <TotalTime>1688</TotalTime>
  <Words>653</Words>
  <Application>Microsoft Office PowerPoint</Application>
  <PresentationFormat>On-screen Show (4:3)</PresentationFormat>
  <Paragraphs>135</Paragraphs>
  <Slides>11</Slides>
  <Notes>0</Notes>
  <HiddenSlides>0</HiddenSlides>
  <MMClips>0</MMClips>
  <ScaleCrop>false</ScaleCrop>
  <HeadingPairs>
    <vt:vector size="6" baseType="variant">
      <vt:variant>
        <vt:lpstr>Theme</vt:lpstr>
      </vt:variant>
      <vt:variant>
        <vt:i4>1</vt:i4>
      </vt:variant>
      <vt:variant>
        <vt:lpstr>Links</vt:lpstr>
      </vt:variant>
      <vt:variant>
        <vt:i4>1</vt:i4>
      </vt:variant>
      <vt:variant>
        <vt:lpstr>Slide Titles</vt:lpstr>
      </vt:variant>
      <vt:variant>
        <vt:i4>11</vt:i4>
      </vt:variant>
    </vt:vector>
  </HeadingPairs>
  <TitlesOfParts>
    <vt:vector size="13" baseType="lpstr">
      <vt:lpstr>S-P Global Commodities 4:3 Template</vt:lpstr>
      <vt:lpstr>\\10.201.221.69\Group_Corp\Economics\Presentations\Presmaster\US_Database_&amp;_Presmaster\National Accounts.xlsx!Est. of potential GDP, real GDP![National Accounts.xlsx]Est. of potential GDP, real GDP Chart 2</vt:lpstr>
      <vt:lpstr>Demographic transition and its effect on longer-run growth and interest rates</vt:lpstr>
      <vt:lpstr>Global Population Growth is Slowing and Will do so through mid-century</vt:lpstr>
      <vt:lpstr>Population growth rates are declining and, in some cases, even become negative</vt:lpstr>
      <vt:lpstr>PowerPoint Presentation</vt:lpstr>
      <vt:lpstr>PowerPoint Presentation</vt:lpstr>
      <vt:lpstr>PowerPoint Presentation</vt:lpstr>
      <vt:lpstr>PowerPoint Presentation</vt:lpstr>
      <vt:lpstr>Implications for growth</vt:lpstr>
      <vt:lpstr>The U.S. economy appears to be at potential…</vt:lpstr>
      <vt:lpstr>Demographic transition has put significant downward pressure on interest rates</vt:lpstr>
      <vt:lpstr>The combined influences from (1) savings being drawn down and (2) increased Federal outlays for care of the elderly pushes up the equilibrium real interest rate into the next decade or so, which could potentially offset any effects in the other direction resulting from lower population and, thus, real GDP growth.</vt:lpstr>
    </vt:vector>
  </TitlesOfParts>
  <Company>S&amp;P Global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Grosberg, Gabe (Analytical)</dc:creator>
  <cp:lastModifiedBy>Panday, Satyam</cp:lastModifiedBy>
  <cp:revision>107</cp:revision>
  <cp:lastPrinted>2016-09-30T18:43:28Z</cp:lastPrinted>
  <dcterms:created xsi:type="dcterms:W3CDTF">2018-05-22T14:51:46Z</dcterms:created>
  <dcterms:modified xsi:type="dcterms:W3CDTF">2018-06-06T17:58:09Z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4741539e-853c-4405-bc0c-1896269554c1</vt:lpwstr>
  </property>
</Properties>
</file>