
<file path=[Content_Types].xml><?xml version="1.0" encoding="utf-8"?>
<Types xmlns="http://schemas.openxmlformats.org/package/2006/content-types">
  <Default Extension="rels" ContentType="application/vnd.openxmlformats-package.relationships+xml"/>
  <Default Extension="wmf" ContentType="image/x-wmf"/>
  <Default Extension="xml" ContentType="application/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handoutMaster+xml" PartName="/ppt/handoutMasters/handoutMaster1.xml"/>
  <Override ContentType="application/vnd.openxmlformats-officedocument.presentationml.notesMaster+xml" PartName="/ppt/notesMasters/notesMaster1.xml"/>
  <Override ContentType="application/vnd.openxmlformats-officedocument.presentationml.presProps+xml" PartName="/ppt/presProps.xml"/>
  <Override ContentType="application/vnd.openxmlformats-officedocument.presentationml.presentation.main+xml" PartName="/ppt/presentation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21.xml"/>
  <Override ContentType="application/vnd.openxmlformats-officedocument.presentationml.slideLayout+xml" PartName="/ppt/slideLayouts/slideLayout22.xml"/>
  <Override ContentType="application/vnd.openxmlformats-officedocument.presentationml.slideLayout+xml" PartName="/ppt/slideLayouts/slideLayout23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presentationml.viewProps+xml" PartName="/ppt/viewProps.xml"/>
</Types>
</file>

<file path=_rels/.rels><?xml version="1.0" encoding="UTF-8" ?><Relationships xmlns="http://schemas.openxmlformats.org/package/2006/relationships"><Relationship Target="ppt/presentation.xml" Type="http://schemas.openxmlformats.org/officeDocument/2006/relationships/officeDocument" Id="rId1"></Relationship><Relationship Target="docProps/core.xml" Type="http://schemas.openxmlformats.org/package/2006/relationships/metadata/core-properties" Id="rId2"></Relationship><Relationship Target="docProps/app.xml" Type="http://schemas.openxmlformats.org/officeDocument/2006/relationships/extended-properties" Id="rId3"></Relationship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918" r:id="rId1"/>
  </p:sldMasterIdLst>
  <p:notesMasterIdLst>
    <p:notesMasterId r:id="rId9"/>
  </p:notesMasterIdLst>
  <p:handoutMasterIdLst>
    <p:handoutMasterId r:id="rId10"/>
  </p:handoutMasterIdLst>
  <p:sldIdLst>
    <p:sldId id="502" r:id="rId2"/>
    <p:sldId id="475" r:id="rId3"/>
    <p:sldId id="500" r:id="rId4"/>
    <p:sldId id="503" r:id="rId5"/>
    <p:sldId id="504" r:id="rId6"/>
    <p:sldId id="506" r:id="rId7"/>
    <p:sldId id="505" r:id="rId8"/>
  </p:sldIdLst>
  <p:sldSz cx="10058400" cy="7772400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Arial" panose="020B0604020202020204" pitchFamily="34" charset="0"/>
      </a:defRPr>
    </a:lvl5pPr>
    <a:lvl6pPr marL="2286000" algn="l" defTabSz="914400" rtl="0" eaLnBrk="1" latinLnBrk="0" hangingPunct="1">
      <a:defRPr sz="1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Arial" panose="020B0604020202020204" pitchFamily="34" charset="0"/>
      </a:defRPr>
    </a:lvl6pPr>
    <a:lvl7pPr marL="2743200" algn="l" defTabSz="914400" rtl="0" eaLnBrk="1" latinLnBrk="0" hangingPunct="1">
      <a:defRPr sz="1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Arial" panose="020B0604020202020204" pitchFamily="34" charset="0"/>
      </a:defRPr>
    </a:lvl7pPr>
    <a:lvl8pPr marL="3200400" algn="l" defTabSz="914400" rtl="0" eaLnBrk="1" latinLnBrk="0" hangingPunct="1">
      <a:defRPr sz="1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Arial" panose="020B0604020202020204" pitchFamily="34" charset="0"/>
      </a:defRPr>
    </a:lvl8pPr>
    <a:lvl9pPr marL="3657600" algn="l" defTabSz="914400" rtl="0" eaLnBrk="1" latinLnBrk="0" hangingPunct="1">
      <a:defRPr sz="1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4055">
          <p15:clr>
            <a:srgbClr val="A4A3A4"/>
          </p15:clr>
        </p15:guide>
        <p15:guide id="2" orient="horz" pos="300">
          <p15:clr>
            <a:srgbClr val="A4A3A4"/>
          </p15:clr>
        </p15:guide>
        <p15:guide id="3" orient="horz" pos="1113">
          <p15:clr>
            <a:srgbClr val="A4A3A4"/>
          </p15:clr>
        </p15:guide>
        <p15:guide id="4" orient="horz" pos="4752">
          <p15:clr>
            <a:srgbClr val="A4A3A4"/>
          </p15:clr>
        </p15:guide>
        <p15:guide id="5" orient="horz" pos="2589">
          <p15:clr>
            <a:srgbClr val="A4A3A4"/>
          </p15:clr>
        </p15:guide>
        <p15:guide id="6" orient="horz" pos="874">
          <p15:clr>
            <a:srgbClr val="A4A3A4"/>
          </p15:clr>
        </p15:guide>
        <p15:guide id="7" orient="horz" pos="3382">
          <p15:clr>
            <a:srgbClr val="A4A3A4"/>
          </p15:clr>
        </p15:guide>
        <p15:guide id="8" orient="horz" pos="3455">
          <p15:clr>
            <a:srgbClr val="A4A3A4"/>
          </p15:clr>
        </p15:guide>
        <p15:guide id="9" pos="339">
          <p15:clr>
            <a:srgbClr val="A4A3A4"/>
          </p15:clr>
        </p15:guide>
        <p15:guide id="10" pos="4698">
          <p15:clr>
            <a:srgbClr val="A4A3A4"/>
          </p15:clr>
        </p15:guide>
        <p15:guide id="11" pos="1670">
          <p15:clr>
            <a:srgbClr val="A4A3A4"/>
          </p15:clr>
        </p15:guide>
        <p15:guide id="12" pos="173">
          <p15:clr>
            <a:srgbClr val="A4A3A4"/>
          </p15:clr>
        </p15:guide>
        <p15:guide id="13" pos="3228">
          <p15:clr>
            <a:srgbClr val="A4A3A4"/>
          </p15:clr>
        </p15:guide>
        <p15:guide id="14" pos="4779">
          <p15:clr>
            <a:srgbClr val="A4A3A4"/>
          </p15:clr>
        </p15:guide>
        <p15:guide id="15" pos="5204">
          <p15:clr>
            <a:srgbClr val="A4A3A4"/>
          </p15:clr>
        </p15:guide>
        <p15:guide id="16" pos="614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24">
          <p15:clr>
            <a:srgbClr val="A4A3A4"/>
          </p15:clr>
        </p15:guide>
        <p15:guide id="2" pos="230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E1448"/>
    <a:srgbClr val="00BCF2"/>
    <a:srgbClr val="969696"/>
    <a:srgbClr val="005A46"/>
    <a:srgbClr val="55D455"/>
    <a:srgbClr val="18007D"/>
    <a:srgbClr val="008000"/>
    <a:srgbClr val="CA580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410" autoAdjust="0"/>
    <p:restoredTop sz="93822" autoAdjust="0"/>
  </p:normalViewPr>
  <p:slideViewPr>
    <p:cSldViewPr snapToGrid="0" snapToObjects="1">
      <p:cViewPr varScale="1">
        <p:scale>
          <a:sx n="62" d="100"/>
          <a:sy n="62" d="100"/>
        </p:scale>
        <p:origin x="1460" y="44"/>
      </p:cViewPr>
      <p:guideLst>
        <p:guide orient="horz" pos="4055"/>
        <p:guide orient="horz" pos="300"/>
        <p:guide orient="horz" pos="1113"/>
        <p:guide orient="horz" pos="4752"/>
        <p:guide orient="horz" pos="2589"/>
        <p:guide orient="horz" pos="874"/>
        <p:guide orient="horz" pos="3382"/>
        <p:guide orient="horz" pos="3455"/>
        <p:guide pos="339"/>
        <p:guide pos="4698"/>
        <p:guide pos="1670"/>
        <p:guide pos="173"/>
        <p:guide pos="3228"/>
        <p:guide pos="4779"/>
        <p:guide pos="5204"/>
        <p:guide pos="6148"/>
      </p:guideLst>
    </p:cSldViewPr>
  </p:slideViewPr>
  <p:outlineViewPr>
    <p:cViewPr>
      <p:scale>
        <a:sx n="33" d="100"/>
        <a:sy n="33" d="100"/>
      </p:scale>
      <p:origin x="0" y="4858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70" d="100"/>
          <a:sy n="70" d="100"/>
        </p:scale>
        <p:origin x="-3210" y="-96"/>
      </p:cViewPr>
      <p:guideLst>
        <p:guide orient="horz" pos="3024"/>
        <p:guide pos="2304"/>
      </p:guideLst>
    </p:cSldViewPr>
  </p:notesViewPr>
  <p:gridSpacing cx="76200" cy="76200"/>
</p:viewPr>
</file>

<file path=ppt/_rels/presentation.xml.rels><?xml version="1.0" encoding="UTF-8" ?><Relationships xmlns="http://schemas.openxmlformats.org/package/2006/relationships"><Relationship Target="slides/slide7.xml" Type="http://schemas.openxmlformats.org/officeDocument/2006/relationships/slide" Id="rId8"></Relationship><Relationship Target="theme/theme1.xml" Type="http://schemas.openxmlformats.org/officeDocument/2006/relationships/theme" Id="rId13"></Relationship><Relationship Target="slides/slide2.xml" Type="http://schemas.openxmlformats.org/officeDocument/2006/relationships/slide" Id="rId3"></Relationship><Relationship Target="slides/slide6.xml" Type="http://schemas.openxmlformats.org/officeDocument/2006/relationships/slide" Id="rId7"></Relationship><Relationship Target="viewProps.xml" Type="http://schemas.openxmlformats.org/officeDocument/2006/relationships/viewProps" Id="rId12"></Relationship><Relationship Target="slides/slide1.xml" Type="http://schemas.openxmlformats.org/officeDocument/2006/relationships/slide" Id="rId2"></Relationship><Relationship Target="slideMasters/slideMaster1.xml" Type="http://schemas.openxmlformats.org/officeDocument/2006/relationships/slideMaster" Id="rId1"></Relationship><Relationship Target="slides/slide5.xml" Type="http://schemas.openxmlformats.org/officeDocument/2006/relationships/slide" Id="rId6"></Relationship><Relationship Target="presProps.xml" Type="http://schemas.openxmlformats.org/officeDocument/2006/relationships/presProps" Id="rId11"></Relationship><Relationship Target="slides/slide4.xml" Type="http://schemas.openxmlformats.org/officeDocument/2006/relationships/slide" Id="rId5"></Relationship><Relationship Target="handoutMasters/handoutMaster1.xml" Type="http://schemas.openxmlformats.org/officeDocument/2006/relationships/handoutMaster" Id="rId10"></Relationship><Relationship Target="slides/slide3.xml" Type="http://schemas.openxmlformats.org/officeDocument/2006/relationships/slide" Id="rId4"></Relationship><Relationship Target="notesMasters/notesMaster1.xml" Type="http://schemas.openxmlformats.org/officeDocument/2006/relationships/notesMaster" Id="rId9"></Relationship><Relationship Target="tableStyles.xml" Type="http://schemas.openxmlformats.org/officeDocument/2006/relationships/tableStyles" Id="rId14"></Relationship></Relationships>
</file>

<file path=ppt/handoutMasters/_rels/handoutMaster1.xml.rels><?xml version="1.0" encoding="UTF-8" ?><Relationships xmlns="http://schemas.openxmlformats.org/package/2006/relationships"><Relationship Target="../theme/theme3.xml" Type="http://schemas.openxmlformats.org/officeDocument/2006/relationships/theme" Id="rId1"></Relationship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48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8101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5178" tIns="47589" rIns="95178" bIns="47589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0486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3375" y="0"/>
            <a:ext cx="3170238" cy="48101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5178" tIns="47589" rIns="95178" bIns="47589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0486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18600"/>
            <a:ext cx="3170238" cy="48101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5178" tIns="47589" rIns="95178" bIns="47589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0486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3375" y="9118600"/>
            <a:ext cx="3170238" cy="48101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5178" tIns="47589" rIns="95178" bIns="4758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E5B5A0AB-1F36-4D62-A80E-CAC31DB46EE4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?><Relationships xmlns="http://schemas.openxmlformats.org/package/2006/relationships"><Relationship Target="../theme/theme2.xml" Type="http://schemas.openxmlformats.org/officeDocument/2006/relationships/theme" Id="rId1"></Relationship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783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6063" tIns="48033" rIns="96063" bIns="48033" numCol="1" anchor="t" anchorCtr="0" compatLnSpc="1">
            <a:prstTxWarp prst="textNoShape">
              <a:avLst/>
            </a:prstTxWarp>
          </a:bodyPr>
          <a:lstStyle>
            <a:lvl1pPr defTabSz="961701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3375" y="0"/>
            <a:ext cx="3170238" cy="47783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6063" tIns="48033" rIns="96063" bIns="48033" numCol="1" anchor="t" anchorCtr="0" compatLnSpc="1">
            <a:prstTxWarp prst="textNoShape">
              <a:avLst/>
            </a:prstTxWarp>
          </a:bodyPr>
          <a:lstStyle>
            <a:lvl1pPr algn="r" defTabSz="961701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99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328738" y="720725"/>
            <a:ext cx="4660900" cy="36020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1838" y="4560888"/>
            <a:ext cx="5851525" cy="4319587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6063" tIns="48033" rIns="96063" bIns="4803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6063" tIns="48033" rIns="96063" bIns="48033" numCol="1" anchor="b" anchorCtr="0" compatLnSpc="1">
            <a:prstTxWarp prst="textNoShape">
              <a:avLst/>
            </a:prstTxWarp>
          </a:bodyPr>
          <a:lstStyle>
            <a:lvl1pPr defTabSz="961701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6063" tIns="48033" rIns="96063" bIns="48033" numCol="1" anchor="b" anchorCtr="0" compatLnSpc="1">
            <a:prstTxWarp prst="textNoShape">
              <a:avLst/>
            </a:prstTxWarp>
          </a:bodyPr>
          <a:lstStyle>
            <a:lvl1pPr algn="r" defTabSz="960438">
              <a:defRPr sz="1200"/>
            </a:lvl1pPr>
          </a:lstStyle>
          <a:p>
            <a:fld id="{DC7B9F54-30A6-412E-88EC-F5E83BC34CA8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itchFamily="34" charset="-128"/>
        <a:cs typeface="ＭＳ Ｐゴシック" pitchFamily="-1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itchFamily="34" charset="-128"/>
        <a:cs typeface="ＭＳ Ｐゴシック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itchFamily="34" charset="-128"/>
        <a:cs typeface="ＭＳ Ｐゴシック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itchFamily="34" charset="-128"/>
        <a:cs typeface="ＭＳ Ｐゴシック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itchFamily="34" charset="-128"/>
        <a:cs typeface="ＭＳ Ｐゴシック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?><Relationships xmlns="http://schemas.openxmlformats.org/package/2006/relationships"><Relationship Target="../slideMasters/slideMaster1.xml" Type="http://schemas.openxmlformats.org/officeDocument/2006/relationships/slideMaster" Id="rId1"></Relationship></Relationships>
</file>

<file path=ppt/slideLayouts/_rels/slideLayout10.xml.rels><?xml version="1.0" encoding="UTF-8" ?><Relationships xmlns="http://schemas.openxmlformats.org/package/2006/relationships"><Relationship Target="../slideMasters/slideMaster1.xml" Type="http://schemas.openxmlformats.org/officeDocument/2006/relationships/slideMaster" Id="rId1"></Relationship></Relationships>
</file>

<file path=ppt/slideLayouts/_rels/slideLayout11.xml.rels><?xml version="1.0" encoding="UTF-8" ?><Relationships xmlns="http://schemas.openxmlformats.org/package/2006/relationships"><Relationship Target="../slideMasters/slideMaster1.xml" Type="http://schemas.openxmlformats.org/officeDocument/2006/relationships/slideMaster" Id="rId1"></Relationship></Relationships>
</file>

<file path=ppt/slideLayouts/_rels/slideLayout12.xml.rels><?xml version="1.0" encoding="UTF-8" ?><Relationships xmlns="http://schemas.openxmlformats.org/package/2006/relationships"><Relationship Target="../slideMasters/slideMaster1.xml" Type="http://schemas.openxmlformats.org/officeDocument/2006/relationships/slideMaster" Id="rId1"></Relationship></Relationships>
</file>

<file path=ppt/slideLayouts/_rels/slideLayout13.xml.rels><?xml version="1.0" encoding="UTF-8" ?><Relationships xmlns="http://schemas.openxmlformats.org/package/2006/relationships"><Relationship Target="../slideMasters/slideMaster1.xml" Type="http://schemas.openxmlformats.org/officeDocument/2006/relationships/slideMaster" Id="rId1"></Relationship></Relationships>
</file>

<file path=ppt/slideLayouts/_rels/slideLayout14.xml.rels><?xml version="1.0" encoding="UTF-8" ?><Relationships xmlns="http://schemas.openxmlformats.org/package/2006/relationships"><Relationship Target="../slideMasters/slideMaster1.xml" Type="http://schemas.openxmlformats.org/officeDocument/2006/relationships/slideMaster" Id="rId1"></Relationship></Relationships>
</file>

<file path=ppt/slideLayouts/_rels/slideLayout15.xml.rels><?xml version="1.0" encoding="UTF-8" ?><Relationships xmlns="http://schemas.openxmlformats.org/package/2006/relationships"><Relationship Target="../slideMasters/slideMaster1.xml" Type="http://schemas.openxmlformats.org/officeDocument/2006/relationships/slideMaster" Id="rId1"></Relationship></Relationships>
</file>

<file path=ppt/slideLayouts/_rels/slideLayout16.xml.rels><?xml version="1.0" encoding="UTF-8" ?><Relationships xmlns="http://schemas.openxmlformats.org/package/2006/relationships"><Relationship Target="../slideMasters/slideMaster1.xml" Type="http://schemas.openxmlformats.org/officeDocument/2006/relationships/slideMaster" Id="rId1"></Relationship></Relationships>
</file>

<file path=ppt/slideLayouts/_rels/slideLayout17.xml.rels><?xml version="1.0" encoding="UTF-8" ?><Relationships xmlns="http://schemas.openxmlformats.org/package/2006/relationships"><Relationship Target="../slideMasters/slideMaster1.xml" Type="http://schemas.openxmlformats.org/officeDocument/2006/relationships/slideMaster" Id="rId1"></Relationship></Relationships>
</file>

<file path=ppt/slideLayouts/_rels/slideLayout18.xml.rels><?xml version="1.0" encoding="UTF-8" ?><Relationships xmlns="http://schemas.openxmlformats.org/package/2006/relationships"><Relationship Target="../slideMasters/slideMaster1.xml" Type="http://schemas.openxmlformats.org/officeDocument/2006/relationships/slideMaster" Id="rId1"></Relationship></Relationships>
</file>

<file path=ppt/slideLayouts/_rels/slideLayout19.xml.rels><?xml version="1.0" encoding="UTF-8" ?><Relationships xmlns="http://schemas.openxmlformats.org/package/2006/relationships"><Relationship Target="../slideMasters/slideMaster1.xml" Type="http://schemas.openxmlformats.org/officeDocument/2006/relationships/slideMaster" Id="rId1"></Relationship></Relationships>
</file>

<file path=ppt/slideLayouts/_rels/slideLayout2.xml.rels><?xml version="1.0" encoding="UTF-8" ?><Relationships xmlns="http://schemas.openxmlformats.org/package/2006/relationships"><Relationship Target="../slideMasters/slideMaster1.xml" Type="http://schemas.openxmlformats.org/officeDocument/2006/relationships/slideMaster" Id="rId1"></Relationship></Relationships>
</file>

<file path=ppt/slideLayouts/_rels/slideLayout20.xml.rels><?xml version="1.0" encoding="UTF-8" ?><Relationships xmlns="http://schemas.openxmlformats.org/package/2006/relationships"><Relationship Target="../slideMasters/slideMaster1.xml" Type="http://schemas.openxmlformats.org/officeDocument/2006/relationships/slideMaster" Id="rId1"></Relationship></Relationships>
</file>

<file path=ppt/slideLayouts/_rels/slideLayout21.xml.rels><?xml version="1.0" encoding="UTF-8" ?><Relationships xmlns="http://schemas.openxmlformats.org/package/2006/relationships"><Relationship Target="../media/image1.wmf" Type="http://schemas.openxmlformats.org/officeDocument/2006/relationships/image" Id="rId2"></Relationship><Relationship Target="../slideMasters/slideMaster1.xml" Type="http://schemas.openxmlformats.org/officeDocument/2006/relationships/slideMaster" Id="rId1"></Relationship></Relationships>
</file>

<file path=ppt/slideLayouts/_rels/slideLayout22.xml.rels><?xml version="1.0" encoding="UTF-8" ?><Relationships xmlns="http://schemas.openxmlformats.org/package/2006/relationships"><Relationship Target="../media/image1.wmf" Type="http://schemas.openxmlformats.org/officeDocument/2006/relationships/image" Id="rId2"></Relationship><Relationship Target="../slideMasters/slideMaster1.xml" Type="http://schemas.openxmlformats.org/officeDocument/2006/relationships/slideMaster" Id="rId1"></Relationship></Relationships>
</file>

<file path=ppt/slideLayouts/_rels/slideLayout23.xml.rels><?xml version="1.0" encoding="UTF-8" ?><Relationships xmlns="http://schemas.openxmlformats.org/package/2006/relationships"><Relationship Target="../slideMasters/slideMaster1.xml" Type="http://schemas.openxmlformats.org/officeDocument/2006/relationships/slideMaster" Id="rId1"></Relationship></Relationships>
</file>

<file path=ppt/slideLayouts/_rels/slideLayout3.xml.rels><?xml version="1.0" encoding="UTF-8" ?><Relationships xmlns="http://schemas.openxmlformats.org/package/2006/relationships"><Relationship Target="../media/image1.wmf" Type="http://schemas.openxmlformats.org/officeDocument/2006/relationships/image" Id="rId2"></Relationship><Relationship Target="../slideMasters/slideMaster1.xml" Type="http://schemas.openxmlformats.org/officeDocument/2006/relationships/slideMaster" Id="rId1"></Relationship></Relationships>
</file>

<file path=ppt/slideLayouts/_rels/slideLayout4.xml.rels><?xml version="1.0" encoding="UTF-8" ?><Relationships xmlns="http://schemas.openxmlformats.org/package/2006/relationships"><Relationship Target="../slideMasters/slideMaster1.xml" Type="http://schemas.openxmlformats.org/officeDocument/2006/relationships/slideMaster" Id="rId1"></Relationship></Relationships>
</file>

<file path=ppt/slideLayouts/_rels/slideLayout5.xml.rels><?xml version="1.0" encoding="UTF-8" ?><Relationships xmlns="http://schemas.openxmlformats.org/package/2006/relationships"><Relationship Target="../slideMasters/slideMaster1.xml" Type="http://schemas.openxmlformats.org/officeDocument/2006/relationships/slideMaster" Id="rId1"></Relationship></Relationships>
</file>

<file path=ppt/slideLayouts/_rels/slideLayout6.xml.rels><?xml version="1.0" encoding="UTF-8" ?><Relationships xmlns="http://schemas.openxmlformats.org/package/2006/relationships"><Relationship Target="../slideMasters/slideMaster1.xml" Type="http://schemas.openxmlformats.org/officeDocument/2006/relationships/slideMaster" Id="rId1"></Relationship></Relationships>
</file>

<file path=ppt/slideLayouts/_rels/slideLayout7.xml.rels><?xml version="1.0" encoding="UTF-8" ?><Relationships xmlns="http://schemas.openxmlformats.org/package/2006/relationships"><Relationship Target="../slideMasters/slideMaster1.xml" Type="http://schemas.openxmlformats.org/officeDocument/2006/relationships/slideMaster" Id="rId1"></Relationship></Relationships>
</file>

<file path=ppt/slideLayouts/_rels/slideLayout8.xml.rels><?xml version="1.0" encoding="UTF-8" ?><Relationships xmlns="http://schemas.openxmlformats.org/package/2006/relationships"><Relationship Target="../slideMasters/slideMaster1.xml" Type="http://schemas.openxmlformats.org/officeDocument/2006/relationships/slideMaster" Id="rId1"></Relationship></Relationships>
</file>

<file path=ppt/slideLayouts/_rels/slideLayout9.xml.rels><?xml version="1.0" encoding="UTF-8" ?><Relationships xmlns="http://schemas.openxmlformats.org/package/2006/relationships"><Relationship Target="../slideMasters/slideMaster1.xml" Type="http://schemas.openxmlformats.org/officeDocument/2006/relationships/slideMaster" Id="rId1"></Relationship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 bwMode="ltGray">
          <a:xfrm>
            <a:off x="274638" y="457200"/>
            <a:ext cx="9509125" cy="597058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cxnSp>
        <p:nvCxnSpPr>
          <p:cNvPr id="5" name="Straight Connector 4"/>
          <p:cNvCxnSpPr/>
          <p:nvPr userDrawn="1"/>
        </p:nvCxnSpPr>
        <p:spPr bwMode="white">
          <a:xfrm>
            <a:off x="-3175" y="1304925"/>
            <a:ext cx="9966325" cy="0"/>
          </a:xfrm>
          <a:prstGeom prst="line">
            <a:avLst/>
          </a:prstGeom>
          <a:ln w="139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 userDrawn="1"/>
        </p:nvCxnSpPr>
        <p:spPr bwMode="white">
          <a:xfrm>
            <a:off x="0" y="2219325"/>
            <a:ext cx="9966325" cy="0"/>
          </a:xfrm>
          <a:prstGeom prst="line">
            <a:avLst/>
          </a:prstGeom>
          <a:ln w="139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 userDrawn="1"/>
        </p:nvCxnSpPr>
        <p:spPr bwMode="white">
          <a:xfrm>
            <a:off x="3175" y="3135313"/>
            <a:ext cx="9966325" cy="0"/>
          </a:xfrm>
          <a:prstGeom prst="line">
            <a:avLst/>
          </a:prstGeom>
          <a:ln w="139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 bwMode="white">
          <a:xfrm>
            <a:off x="0" y="4049713"/>
            <a:ext cx="9966325" cy="0"/>
          </a:xfrm>
          <a:prstGeom prst="line">
            <a:avLst/>
          </a:prstGeom>
          <a:ln w="139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 userDrawn="1"/>
        </p:nvCxnSpPr>
        <p:spPr bwMode="white">
          <a:xfrm>
            <a:off x="3175" y="4965700"/>
            <a:ext cx="9966325" cy="0"/>
          </a:xfrm>
          <a:prstGeom prst="line">
            <a:avLst/>
          </a:prstGeom>
          <a:ln w="139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 userDrawn="1"/>
        </p:nvCxnSpPr>
        <p:spPr bwMode="white">
          <a:xfrm>
            <a:off x="3175" y="5880100"/>
            <a:ext cx="9966325" cy="0"/>
          </a:xfrm>
          <a:prstGeom prst="line">
            <a:avLst/>
          </a:prstGeom>
          <a:ln w="139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1" name="Group 19"/>
          <p:cNvGrpSpPr>
            <a:grpSpLocks/>
          </p:cNvGrpSpPr>
          <p:nvPr userDrawn="1"/>
        </p:nvGrpSpPr>
        <p:grpSpPr bwMode="auto">
          <a:xfrm>
            <a:off x="371475" y="6653213"/>
            <a:ext cx="2090738" cy="938212"/>
            <a:chOff x="371475" y="6653213"/>
            <a:chExt cx="2090738" cy="938212"/>
          </a:xfrm>
        </p:grpSpPr>
        <p:grpSp>
          <p:nvGrpSpPr>
            <p:cNvPr id="12" name="Group 11"/>
            <p:cNvGrpSpPr/>
            <p:nvPr userDrawn="1"/>
          </p:nvGrpSpPr>
          <p:grpSpPr>
            <a:xfrm>
              <a:off x="371475" y="6653213"/>
              <a:ext cx="892175" cy="938212"/>
              <a:chOff x="371475" y="6653213"/>
              <a:chExt cx="892175" cy="938212"/>
            </a:xfrm>
            <a:solidFill>
              <a:schemeClr val="accent1"/>
            </a:solidFill>
          </p:grpSpPr>
          <p:sp>
            <p:nvSpPr>
              <p:cNvPr id="27" name="Freeform 5"/>
              <p:cNvSpPr>
                <a:spLocks/>
              </p:cNvSpPr>
              <p:nvPr/>
            </p:nvSpPr>
            <p:spPr bwMode="auto">
              <a:xfrm>
                <a:off x="844550" y="6754813"/>
                <a:ext cx="50800" cy="184150"/>
              </a:xfrm>
              <a:custGeom>
                <a:avLst/>
                <a:gdLst>
                  <a:gd name="T0" fmla="*/ 4 w 32"/>
                  <a:gd name="T1" fmla="*/ 116 h 116"/>
                  <a:gd name="T2" fmla="*/ 4 w 32"/>
                  <a:gd name="T3" fmla="*/ 116 h 116"/>
                  <a:gd name="T4" fmla="*/ 4 w 32"/>
                  <a:gd name="T5" fmla="*/ 116 h 116"/>
                  <a:gd name="T6" fmla="*/ 8 w 32"/>
                  <a:gd name="T7" fmla="*/ 116 h 116"/>
                  <a:gd name="T8" fmla="*/ 9 w 32"/>
                  <a:gd name="T9" fmla="*/ 113 h 116"/>
                  <a:gd name="T10" fmla="*/ 32 w 32"/>
                  <a:gd name="T11" fmla="*/ 5 h 116"/>
                  <a:gd name="T12" fmla="*/ 32 w 32"/>
                  <a:gd name="T13" fmla="*/ 5 h 116"/>
                  <a:gd name="T14" fmla="*/ 31 w 32"/>
                  <a:gd name="T15" fmla="*/ 1 h 116"/>
                  <a:gd name="T16" fmla="*/ 28 w 32"/>
                  <a:gd name="T17" fmla="*/ 0 h 116"/>
                  <a:gd name="T18" fmla="*/ 28 w 32"/>
                  <a:gd name="T19" fmla="*/ 0 h 116"/>
                  <a:gd name="T20" fmla="*/ 28 w 32"/>
                  <a:gd name="T21" fmla="*/ 0 h 116"/>
                  <a:gd name="T22" fmla="*/ 26 w 32"/>
                  <a:gd name="T23" fmla="*/ 0 h 116"/>
                  <a:gd name="T24" fmla="*/ 24 w 32"/>
                  <a:gd name="T25" fmla="*/ 2 h 116"/>
                  <a:gd name="T26" fmla="*/ 0 w 32"/>
                  <a:gd name="T27" fmla="*/ 112 h 116"/>
                  <a:gd name="T28" fmla="*/ 0 w 32"/>
                  <a:gd name="T29" fmla="*/ 112 h 116"/>
                  <a:gd name="T30" fmla="*/ 1 w 32"/>
                  <a:gd name="T31" fmla="*/ 115 h 116"/>
                  <a:gd name="T32" fmla="*/ 4 w 32"/>
                  <a:gd name="T33" fmla="*/ 116 h 116"/>
                  <a:gd name="T34" fmla="*/ 4 w 32"/>
                  <a:gd name="T35" fmla="*/ 116 h 1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32" h="116">
                    <a:moveTo>
                      <a:pt x="4" y="116"/>
                    </a:moveTo>
                    <a:lnTo>
                      <a:pt x="4" y="116"/>
                    </a:lnTo>
                    <a:lnTo>
                      <a:pt x="4" y="116"/>
                    </a:lnTo>
                    <a:lnTo>
                      <a:pt x="8" y="116"/>
                    </a:lnTo>
                    <a:lnTo>
                      <a:pt x="9" y="113"/>
                    </a:lnTo>
                    <a:lnTo>
                      <a:pt x="32" y="5"/>
                    </a:lnTo>
                    <a:lnTo>
                      <a:pt x="32" y="5"/>
                    </a:lnTo>
                    <a:lnTo>
                      <a:pt x="31" y="1"/>
                    </a:lnTo>
                    <a:lnTo>
                      <a:pt x="28" y="0"/>
                    </a:lnTo>
                    <a:lnTo>
                      <a:pt x="28" y="0"/>
                    </a:lnTo>
                    <a:lnTo>
                      <a:pt x="28" y="0"/>
                    </a:lnTo>
                    <a:lnTo>
                      <a:pt x="26" y="0"/>
                    </a:lnTo>
                    <a:lnTo>
                      <a:pt x="24" y="2"/>
                    </a:lnTo>
                    <a:lnTo>
                      <a:pt x="0" y="112"/>
                    </a:lnTo>
                    <a:lnTo>
                      <a:pt x="0" y="112"/>
                    </a:lnTo>
                    <a:lnTo>
                      <a:pt x="1" y="115"/>
                    </a:lnTo>
                    <a:lnTo>
                      <a:pt x="4" y="116"/>
                    </a:lnTo>
                    <a:lnTo>
                      <a:pt x="4" y="116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  <a:cs typeface="Arial" charset="0"/>
                </a:endParaRPr>
              </a:p>
            </p:txBody>
          </p:sp>
          <p:sp>
            <p:nvSpPr>
              <p:cNvPr id="28" name="Freeform 6"/>
              <p:cNvSpPr>
                <a:spLocks/>
              </p:cNvSpPr>
              <p:nvPr/>
            </p:nvSpPr>
            <p:spPr bwMode="auto">
              <a:xfrm>
                <a:off x="706438" y="6761163"/>
                <a:ext cx="79375" cy="249237"/>
              </a:xfrm>
              <a:custGeom>
                <a:avLst/>
                <a:gdLst>
                  <a:gd name="T0" fmla="*/ 43 w 50"/>
                  <a:gd name="T1" fmla="*/ 155 h 157"/>
                  <a:gd name="T2" fmla="*/ 43 w 50"/>
                  <a:gd name="T3" fmla="*/ 155 h 157"/>
                  <a:gd name="T4" fmla="*/ 44 w 50"/>
                  <a:gd name="T5" fmla="*/ 156 h 157"/>
                  <a:gd name="T6" fmla="*/ 48 w 50"/>
                  <a:gd name="T7" fmla="*/ 157 h 157"/>
                  <a:gd name="T8" fmla="*/ 48 w 50"/>
                  <a:gd name="T9" fmla="*/ 156 h 157"/>
                  <a:gd name="T10" fmla="*/ 48 w 50"/>
                  <a:gd name="T11" fmla="*/ 156 h 157"/>
                  <a:gd name="T12" fmla="*/ 50 w 50"/>
                  <a:gd name="T13" fmla="*/ 155 h 157"/>
                  <a:gd name="T14" fmla="*/ 50 w 50"/>
                  <a:gd name="T15" fmla="*/ 152 h 157"/>
                  <a:gd name="T16" fmla="*/ 7 w 50"/>
                  <a:gd name="T17" fmla="*/ 2 h 157"/>
                  <a:gd name="T18" fmla="*/ 7 w 50"/>
                  <a:gd name="T19" fmla="*/ 2 h 157"/>
                  <a:gd name="T20" fmla="*/ 6 w 50"/>
                  <a:gd name="T21" fmla="*/ 1 h 157"/>
                  <a:gd name="T22" fmla="*/ 2 w 50"/>
                  <a:gd name="T23" fmla="*/ 0 h 157"/>
                  <a:gd name="T24" fmla="*/ 2 w 50"/>
                  <a:gd name="T25" fmla="*/ 1 h 157"/>
                  <a:gd name="T26" fmla="*/ 2 w 50"/>
                  <a:gd name="T27" fmla="*/ 1 h 157"/>
                  <a:gd name="T28" fmla="*/ 0 w 50"/>
                  <a:gd name="T29" fmla="*/ 2 h 157"/>
                  <a:gd name="T30" fmla="*/ 0 w 50"/>
                  <a:gd name="T31" fmla="*/ 5 h 157"/>
                  <a:gd name="T32" fmla="*/ 43 w 50"/>
                  <a:gd name="T33" fmla="*/ 155 h 1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50" h="157">
                    <a:moveTo>
                      <a:pt x="43" y="155"/>
                    </a:moveTo>
                    <a:lnTo>
                      <a:pt x="43" y="155"/>
                    </a:lnTo>
                    <a:lnTo>
                      <a:pt x="44" y="156"/>
                    </a:lnTo>
                    <a:lnTo>
                      <a:pt x="48" y="157"/>
                    </a:lnTo>
                    <a:lnTo>
                      <a:pt x="48" y="156"/>
                    </a:lnTo>
                    <a:lnTo>
                      <a:pt x="48" y="156"/>
                    </a:lnTo>
                    <a:lnTo>
                      <a:pt x="50" y="155"/>
                    </a:lnTo>
                    <a:lnTo>
                      <a:pt x="50" y="152"/>
                    </a:lnTo>
                    <a:lnTo>
                      <a:pt x="7" y="2"/>
                    </a:lnTo>
                    <a:lnTo>
                      <a:pt x="7" y="2"/>
                    </a:lnTo>
                    <a:lnTo>
                      <a:pt x="6" y="1"/>
                    </a:lnTo>
                    <a:lnTo>
                      <a:pt x="2" y="0"/>
                    </a:lnTo>
                    <a:lnTo>
                      <a:pt x="2" y="1"/>
                    </a:lnTo>
                    <a:lnTo>
                      <a:pt x="2" y="1"/>
                    </a:lnTo>
                    <a:lnTo>
                      <a:pt x="0" y="2"/>
                    </a:lnTo>
                    <a:lnTo>
                      <a:pt x="0" y="5"/>
                    </a:lnTo>
                    <a:lnTo>
                      <a:pt x="43" y="155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  <a:cs typeface="Arial" charset="0"/>
                </a:endParaRPr>
              </a:p>
            </p:txBody>
          </p:sp>
          <p:sp>
            <p:nvSpPr>
              <p:cNvPr id="30" name="Freeform 7"/>
              <p:cNvSpPr>
                <a:spLocks/>
              </p:cNvSpPr>
              <p:nvPr/>
            </p:nvSpPr>
            <p:spPr bwMode="auto">
              <a:xfrm>
                <a:off x="512763" y="7186613"/>
                <a:ext cx="214313" cy="174625"/>
              </a:xfrm>
              <a:custGeom>
                <a:avLst/>
                <a:gdLst>
                  <a:gd name="T0" fmla="*/ 134 w 135"/>
                  <a:gd name="T1" fmla="*/ 8 h 110"/>
                  <a:gd name="T2" fmla="*/ 129 w 135"/>
                  <a:gd name="T3" fmla="*/ 1 h 110"/>
                  <a:gd name="T4" fmla="*/ 129 w 135"/>
                  <a:gd name="T5" fmla="*/ 1 h 110"/>
                  <a:gd name="T6" fmla="*/ 128 w 135"/>
                  <a:gd name="T7" fmla="*/ 0 h 110"/>
                  <a:gd name="T8" fmla="*/ 125 w 135"/>
                  <a:gd name="T9" fmla="*/ 0 h 110"/>
                  <a:gd name="T10" fmla="*/ 124 w 135"/>
                  <a:gd name="T11" fmla="*/ 0 h 110"/>
                  <a:gd name="T12" fmla="*/ 122 w 135"/>
                  <a:gd name="T13" fmla="*/ 0 h 110"/>
                  <a:gd name="T14" fmla="*/ 2 w 135"/>
                  <a:gd name="T15" fmla="*/ 95 h 110"/>
                  <a:gd name="T16" fmla="*/ 2 w 135"/>
                  <a:gd name="T17" fmla="*/ 95 h 110"/>
                  <a:gd name="T18" fmla="*/ 1 w 135"/>
                  <a:gd name="T19" fmla="*/ 96 h 110"/>
                  <a:gd name="T20" fmla="*/ 0 w 135"/>
                  <a:gd name="T21" fmla="*/ 99 h 110"/>
                  <a:gd name="T22" fmla="*/ 0 w 135"/>
                  <a:gd name="T23" fmla="*/ 100 h 110"/>
                  <a:gd name="T24" fmla="*/ 1 w 135"/>
                  <a:gd name="T25" fmla="*/ 102 h 110"/>
                  <a:gd name="T26" fmla="*/ 6 w 135"/>
                  <a:gd name="T27" fmla="*/ 108 h 110"/>
                  <a:gd name="T28" fmla="*/ 6 w 135"/>
                  <a:gd name="T29" fmla="*/ 108 h 110"/>
                  <a:gd name="T30" fmla="*/ 7 w 135"/>
                  <a:gd name="T31" fmla="*/ 110 h 110"/>
                  <a:gd name="T32" fmla="*/ 10 w 135"/>
                  <a:gd name="T33" fmla="*/ 110 h 110"/>
                  <a:gd name="T34" fmla="*/ 11 w 135"/>
                  <a:gd name="T35" fmla="*/ 110 h 110"/>
                  <a:gd name="T36" fmla="*/ 13 w 135"/>
                  <a:gd name="T37" fmla="*/ 108 h 110"/>
                  <a:gd name="T38" fmla="*/ 133 w 135"/>
                  <a:gd name="T39" fmla="*/ 15 h 110"/>
                  <a:gd name="T40" fmla="*/ 133 w 135"/>
                  <a:gd name="T41" fmla="*/ 15 h 110"/>
                  <a:gd name="T42" fmla="*/ 134 w 135"/>
                  <a:gd name="T43" fmla="*/ 12 h 110"/>
                  <a:gd name="T44" fmla="*/ 135 w 135"/>
                  <a:gd name="T45" fmla="*/ 11 h 110"/>
                  <a:gd name="T46" fmla="*/ 135 w 135"/>
                  <a:gd name="T47" fmla="*/ 9 h 110"/>
                  <a:gd name="T48" fmla="*/ 134 w 135"/>
                  <a:gd name="T49" fmla="*/ 8 h 110"/>
                  <a:gd name="T50" fmla="*/ 134 w 135"/>
                  <a:gd name="T51" fmla="*/ 8 h 1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135" h="110">
                    <a:moveTo>
                      <a:pt x="134" y="8"/>
                    </a:moveTo>
                    <a:lnTo>
                      <a:pt x="129" y="1"/>
                    </a:lnTo>
                    <a:lnTo>
                      <a:pt x="129" y="1"/>
                    </a:lnTo>
                    <a:lnTo>
                      <a:pt x="128" y="0"/>
                    </a:lnTo>
                    <a:lnTo>
                      <a:pt x="125" y="0"/>
                    </a:lnTo>
                    <a:lnTo>
                      <a:pt x="124" y="0"/>
                    </a:lnTo>
                    <a:lnTo>
                      <a:pt x="122" y="0"/>
                    </a:lnTo>
                    <a:lnTo>
                      <a:pt x="2" y="95"/>
                    </a:lnTo>
                    <a:lnTo>
                      <a:pt x="2" y="95"/>
                    </a:lnTo>
                    <a:lnTo>
                      <a:pt x="1" y="96"/>
                    </a:lnTo>
                    <a:lnTo>
                      <a:pt x="0" y="99"/>
                    </a:lnTo>
                    <a:lnTo>
                      <a:pt x="0" y="100"/>
                    </a:lnTo>
                    <a:lnTo>
                      <a:pt x="1" y="102"/>
                    </a:lnTo>
                    <a:lnTo>
                      <a:pt x="6" y="108"/>
                    </a:lnTo>
                    <a:lnTo>
                      <a:pt x="6" y="108"/>
                    </a:lnTo>
                    <a:lnTo>
                      <a:pt x="7" y="110"/>
                    </a:lnTo>
                    <a:lnTo>
                      <a:pt x="10" y="110"/>
                    </a:lnTo>
                    <a:lnTo>
                      <a:pt x="11" y="110"/>
                    </a:lnTo>
                    <a:lnTo>
                      <a:pt x="13" y="108"/>
                    </a:lnTo>
                    <a:lnTo>
                      <a:pt x="133" y="15"/>
                    </a:lnTo>
                    <a:lnTo>
                      <a:pt x="133" y="15"/>
                    </a:lnTo>
                    <a:lnTo>
                      <a:pt x="134" y="12"/>
                    </a:lnTo>
                    <a:lnTo>
                      <a:pt x="135" y="11"/>
                    </a:lnTo>
                    <a:lnTo>
                      <a:pt x="135" y="9"/>
                    </a:lnTo>
                    <a:lnTo>
                      <a:pt x="134" y="8"/>
                    </a:lnTo>
                    <a:lnTo>
                      <a:pt x="134" y="8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  <a:cs typeface="Arial" charset="0"/>
                </a:endParaRPr>
              </a:p>
            </p:txBody>
          </p:sp>
          <p:sp>
            <p:nvSpPr>
              <p:cNvPr id="31" name="Freeform 8"/>
              <p:cNvSpPr>
                <a:spLocks/>
              </p:cNvSpPr>
              <p:nvPr/>
            </p:nvSpPr>
            <p:spPr bwMode="auto">
              <a:xfrm>
                <a:off x="827088" y="7227888"/>
                <a:ext cx="134938" cy="255587"/>
              </a:xfrm>
              <a:custGeom>
                <a:avLst/>
                <a:gdLst>
                  <a:gd name="T0" fmla="*/ 36 w 85"/>
                  <a:gd name="T1" fmla="*/ 5 h 161"/>
                  <a:gd name="T2" fmla="*/ 36 w 85"/>
                  <a:gd name="T3" fmla="*/ 5 h 161"/>
                  <a:gd name="T4" fmla="*/ 35 w 85"/>
                  <a:gd name="T5" fmla="*/ 2 h 161"/>
                  <a:gd name="T6" fmla="*/ 32 w 85"/>
                  <a:gd name="T7" fmla="*/ 0 h 161"/>
                  <a:gd name="T8" fmla="*/ 30 w 85"/>
                  <a:gd name="T9" fmla="*/ 0 h 161"/>
                  <a:gd name="T10" fmla="*/ 26 w 85"/>
                  <a:gd name="T11" fmla="*/ 0 h 161"/>
                  <a:gd name="T12" fmla="*/ 6 w 85"/>
                  <a:gd name="T13" fmla="*/ 7 h 161"/>
                  <a:gd name="T14" fmla="*/ 6 w 85"/>
                  <a:gd name="T15" fmla="*/ 7 h 161"/>
                  <a:gd name="T16" fmla="*/ 4 w 85"/>
                  <a:gd name="T17" fmla="*/ 9 h 161"/>
                  <a:gd name="T18" fmla="*/ 1 w 85"/>
                  <a:gd name="T19" fmla="*/ 11 h 161"/>
                  <a:gd name="T20" fmla="*/ 0 w 85"/>
                  <a:gd name="T21" fmla="*/ 15 h 161"/>
                  <a:gd name="T22" fmla="*/ 1 w 85"/>
                  <a:gd name="T23" fmla="*/ 17 h 161"/>
                  <a:gd name="T24" fmla="*/ 49 w 85"/>
                  <a:gd name="T25" fmla="*/ 156 h 161"/>
                  <a:gd name="T26" fmla="*/ 49 w 85"/>
                  <a:gd name="T27" fmla="*/ 156 h 161"/>
                  <a:gd name="T28" fmla="*/ 51 w 85"/>
                  <a:gd name="T29" fmla="*/ 159 h 161"/>
                  <a:gd name="T30" fmla="*/ 53 w 85"/>
                  <a:gd name="T31" fmla="*/ 160 h 161"/>
                  <a:gd name="T32" fmla="*/ 57 w 85"/>
                  <a:gd name="T33" fmla="*/ 161 h 161"/>
                  <a:gd name="T34" fmla="*/ 59 w 85"/>
                  <a:gd name="T35" fmla="*/ 161 h 161"/>
                  <a:gd name="T36" fmla="*/ 80 w 85"/>
                  <a:gd name="T37" fmla="*/ 154 h 161"/>
                  <a:gd name="T38" fmla="*/ 80 w 85"/>
                  <a:gd name="T39" fmla="*/ 154 h 161"/>
                  <a:gd name="T40" fmla="*/ 83 w 85"/>
                  <a:gd name="T41" fmla="*/ 151 h 161"/>
                  <a:gd name="T42" fmla="*/ 84 w 85"/>
                  <a:gd name="T43" fmla="*/ 149 h 161"/>
                  <a:gd name="T44" fmla="*/ 85 w 85"/>
                  <a:gd name="T45" fmla="*/ 147 h 161"/>
                  <a:gd name="T46" fmla="*/ 85 w 85"/>
                  <a:gd name="T47" fmla="*/ 144 h 161"/>
                  <a:gd name="T48" fmla="*/ 36 w 85"/>
                  <a:gd name="T49" fmla="*/ 5 h 1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85" h="161">
                    <a:moveTo>
                      <a:pt x="36" y="5"/>
                    </a:moveTo>
                    <a:lnTo>
                      <a:pt x="36" y="5"/>
                    </a:lnTo>
                    <a:lnTo>
                      <a:pt x="35" y="2"/>
                    </a:lnTo>
                    <a:lnTo>
                      <a:pt x="32" y="0"/>
                    </a:lnTo>
                    <a:lnTo>
                      <a:pt x="30" y="0"/>
                    </a:lnTo>
                    <a:lnTo>
                      <a:pt x="26" y="0"/>
                    </a:lnTo>
                    <a:lnTo>
                      <a:pt x="6" y="7"/>
                    </a:lnTo>
                    <a:lnTo>
                      <a:pt x="6" y="7"/>
                    </a:lnTo>
                    <a:lnTo>
                      <a:pt x="4" y="9"/>
                    </a:lnTo>
                    <a:lnTo>
                      <a:pt x="1" y="11"/>
                    </a:lnTo>
                    <a:lnTo>
                      <a:pt x="0" y="15"/>
                    </a:lnTo>
                    <a:lnTo>
                      <a:pt x="1" y="17"/>
                    </a:lnTo>
                    <a:lnTo>
                      <a:pt x="49" y="156"/>
                    </a:lnTo>
                    <a:lnTo>
                      <a:pt x="49" y="156"/>
                    </a:lnTo>
                    <a:lnTo>
                      <a:pt x="51" y="159"/>
                    </a:lnTo>
                    <a:lnTo>
                      <a:pt x="53" y="160"/>
                    </a:lnTo>
                    <a:lnTo>
                      <a:pt x="57" y="161"/>
                    </a:lnTo>
                    <a:lnTo>
                      <a:pt x="59" y="161"/>
                    </a:lnTo>
                    <a:lnTo>
                      <a:pt x="80" y="154"/>
                    </a:lnTo>
                    <a:lnTo>
                      <a:pt x="80" y="154"/>
                    </a:lnTo>
                    <a:lnTo>
                      <a:pt x="83" y="151"/>
                    </a:lnTo>
                    <a:lnTo>
                      <a:pt x="84" y="149"/>
                    </a:lnTo>
                    <a:lnTo>
                      <a:pt x="85" y="147"/>
                    </a:lnTo>
                    <a:lnTo>
                      <a:pt x="85" y="144"/>
                    </a:lnTo>
                    <a:lnTo>
                      <a:pt x="36" y="5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  <a:cs typeface="Arial" charset="0"/>
                </a:endParaRPr>
              </a:p>
            </p:txBody>
          </p:sp>
          <p:sp>
            <p:nvSpPr>
              <p:cNvPr id="32" name="Freeform 9"/>
              <p:cNvSpPr>
                <a:spLocks/>
              </p:cNvSpPr>
              <p:nvPr/>
            </p:nvSpPr>
            <p:spPr bwMode="auto">
              <a:xfrm>
                <a:off x="1073150" y="7192963"/>
                <a:ext cx="190500" cy="109537"/>
              </a:xfrm>
              <a:custGeom>
                <a:avLst/>
                <a:gdLst>
                  <a:gd name="T0" fmla="*/ 115 w 120"/>
                  <a:gd name="T1" fmla="*/ 33 h 69"/>
                  <a:gd name="T2" fmla="*/ 18 w 120"/>
                  <a:gd name="T3" fmla="*/ 1 h 69"/>
                  <a:gd name="T4" fmla="*/ 18 w 120"/>
                  <a:gd name="T5" fmla="*/ 1 h 69"/>
                  <a:gd name="T6" fmla="*/ 14 w 120"/>
                  <a:gd name="T7" fmla="*/ 0 h 69"/>
                  <a:gd name="T8" fmla="*/ 11 w 120"/>
                  <a:gd name="T9" fmla="*/ 1 h 69"/>
                  <a:gd name="T10" fmla="*/ 9 w 120"/>
                  <a:gd name="T11" fmla="*/ 2 h 69"/>
                  <a:gd name="T12" fmla="*/ 8 w 120"/>
                  <a:gd name="T13" fmla="*/ 6 h 69"/>
                  <a:gd name="T14" fmla="*/ 0 w 120"/>
                  <a:gd name="T15" fmla="*/ 26 h 69"/>
                  <a:gd name="T16" fmla="*/ 0 w 120"/>
                  <a:gd name="T17" fmla="*/ 26 h 69"/>
                  <a:gd name="T18" fmla="*/ 0 w 120"/>
                  <a:gd name="T19" fmla="*/ 29 h 69"/>
                  <a:gd name="T20" fmla="*/ 2 w 120"/>
                  <a:gd name="T21" fmla="*/ 32 h 69"/>
                  <a:gd name="T22" fmla="*/ 3 w 120"/>
                  <a:gd name="T23" fmla="*/ 34 h 69"/>
                  <a:gd name="T24" fmla="*/ 5 w 120"/>
                  <a:gd name="T25" fmla="*/ 36 h 69"/>
                  <a:gd name="T26" fmla="*/ 103 w 120"/>
                  <a:gd name="T27" fmla="*/ 68 h 69"/>
                  <a:gd name="T28" fmla="*/ 103 w 120"/>
                  <a:gd name="T29" fmla="*/ 68 h 69"/>
                  <a:gd name="T30" fmla="*/ 106 w 120"/>
                  <a:gd name="T31" fmla="*/ 69 h 69"/>
                  <a:gd name="T32" fmla="*/ 109 w 120"/>
                  <a:gd name="T33" fmla="*/ 68 h 69"/>
                  <a:gd name="T34" fmla="*/ 111 w 120"/>
                  <a:gd name="T35" fmla="*/ 66 h 69"/>
                  <a:gd name="T36" fmla="*/ 114 w 120"/>
                  <a:gd name="T37" fmla="*/ 63 h 69"/>
                  <a:gd name="T38" fmla="*/ 120 w 120"/>
                  <a:gd name="T39" fmla="*/ 43 h 69"/>
                  <a:gd name="T40" fmla="*/ 120 w 120"/>
                  <a:gd name="T41" fmla="*/ 43 h 69"/>
                  <a:gd name="T42" fmla="*/ 120 w 120"/>
                  <a:gd name="T43" fmla="*/ 39 h 69"/>
                  <a:gd name="T44" fmla="*/ 120 w 120"/>
                  <a:gd name="T45" fmla="*/ 37 h 69"/>
                  <a:gd name="T46" fmla="*/ 117 w 120"/>
                  <a:gd name="T47" fmla="*/ 34 h 69"/>
                  <a:gd name="T48" fmla="*/ 115 w 120"/>
                  <a:gd name="T49" fmla="*/ 33 h 69"/>
                  <a:gd name="T50" fmla="*/ 115 w 120"/>
                  <a:gd name="T51" fmla="*/ 33 h 6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120" h="69">
                    <a:moveTo>
                      <a:pt x="115" y="33"/>
                    </a:moveTo>
                    <a:lnTo>
                      <a:pt x="18" y="1"/>
                    </a:lnTo>
                    <a:lnTo>
                      <a:pt x="18" y="1"/>
                    </a:lnTo>
                    <a:lnTo>
                      <a:pt x="14" y="0"/>
                    </a:lnTo>
                    <a:lnTo>
                      <a:pt x="11" y="1"/>
                    </a:lnTo>
                    <a:lnTo>
                      <a:pt x="9" y="2"/>
                    </a:lnTo>
                    <a:lnTo>
                      <a:pt x="8" y="6"/>
                    </a:lnTo>
                    <a:lnTo>
                      <a:pt x="0" y="26"/>
                    </a:lnTo>
                    <a:lnTo>
                      <a:pt x="0" y="26"/>
                    </a:lnTo>
                    <a:lnTo>
                      <a:pt x="0" y="29"/>
                    </a:lnTo>
                    <a:lnTo>
                      <a:pt x="2" y="32"/>
                    </a:lnTo>
                    <a:lnTo>
                      <a:pt x="3" y="34"/>
                    </a:lnTo>
                    <a:lnTo>
                      <a:pt x="5" y="36"/>
                    </a:lnTo>
                    <a:lnTo>
                      <a:pt x="103" y="68"/>
                    </a:lnTo>
                    <a:lnTo>
                      <a:pt x="103" y="68"/>
                    </a:lnTo>
                    <a:lnTo>
                      <a:pt x="106" y="69"/>
                    </a:lnTo>
                    <a:lnTo>
                      <a:pt x="109" y="68"/>
                    </a:lnTo>
                    <a:lnTo>
                      <a:pt x="111" y="66"/>
                    </a:lnTo>
                    <a:lnTo>
                      <a:pt x="114" y="63"/>
                    </a:lnTo>
                    <a:lnTo>
                      <a:pt x="120" y="43"/>
                    </a:lnTo>
                    <a:lnTo>
                      <a:pt x="120" y="43"/>
                    </a:lnTo>
                    <a:lnTo>
                      <a:pt x="120" y="39"/>
                    </a:lnTo>
                    <a:lnTo>
                      <a:pt x="120" y="37"/>
                    </a:lnTo>
                    <a:lnTo>
                      <a:pt x="117" y="34"/>
                    </a:lnTo>
                    <a:lnTo>
                      <a:pt x="115" y="33"/>
                    </a:lnTo>
                    <a:lnTo>
                      <a:pt x="115" y="33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  <a:cs typeface="Arial" charset="0"/>
                </a:endParaRPr>
              </a:p>
            </p:txBody>
          </p:sp>
          <p:sp>
            <p:nvSpPr>
              <p:cNvPr id="33" name="Freeform 10"/>
              <p:cNvSpPr>
                <a:spLocks/>
              </p:cNvSpPr>
              <p:nvPr/>
            </p:nvSpPr>
            <p:spPr bwMode="auto">
              <a:xfrm>
                <a:off x="1014413" y="6789738"/>
                <a:ext cx="138113" cy="139700"/>
              </a:xfrm>
              <a:custGeom>
                <a:avLst/>
                <a:gdLst>
                  <a:gd name="T0" fmla="*/ 2 w 87"/>
                  <a:gd name="T1" fmla="*/ 86 h 88"/>
                  <a:gd name="T2" fmla="*/ 2 w 87"/>
                  <a:gd name="T3" fmla="*/ 86 h 88"/>
                  <a:gd name="T4" fmla="*/ 2 w 87"/>
                  <a:gd name="T5" fmla="*/ 86 h 88"/>
                  <a:gd name="T6" fmla="*/ 4 w 87"/>
                  <a:gd name="T7" fmla="*/ 88 h 88"/>
                  <a:gd name="T8" fmla="*/ 6 w 87"/>
                  <a:gd name="T9" fmla="*/ 86 h 88"/>
                  <a:gd name="T10" fmla="*/ 85 w 87"/>
                  <a:gd name="T11" fmla="*/ 8 h 88"/>
                  <a:gd name="T12" fmla="*/ 85 w 87"/>
                  <a:gd name="T13" fmla="*/ 8 h 88"/>
                  <a:gd name="T14" fmla="*/ 87 w 87"/>
                  <a:gd name="T15" fmla="*/ 5 h 88"/>
                  <a:gd name="T16" fmla="*/ 85 w 87"/>
                  <a:gd name="T17" fmla="*/ 3 h 88"/>
                  <a:gd name="T18" fmla="*/ 84 w 87"/>
                  <a:gd name="T19" fmla="*/ 1 h 88"/>
                  <a:gd name="T20" fmla="*/ 84 w 87"/>
                  <a:gd name="T21" fmla="*/ 1 h 88"/>
                  <a:gd name="T22" fmla="*/ 82 w 87"/>
                  <a:gd name="T23" fmla="*/ 0 h 88"/>
                  <a:gd name="T24" fmla="*/ 79 w 87"/>
                  <a:gd name="T25" fmla="*/ 1 h 88"/>
                  <a:gd name="T26" fmla="*/ 2 w 87"/>
                  <a:gd name="T27" fmla="*/ 80 h 88"/>
                  <a:gd name="T28" fmla="*/ 2 w 87"/>
                  <a:gd name="T29" fmla="*/ 80 h 88"/>
                  <a:gd name="T30" fmla="*/ 0 w 87"/>
                  <a:gd name="T31" fmla="*/ 83 h 88"/>
                  <a:gd name="T32" fmla="*/ 2 w 87"/>
                  <a:gd name="T33" fmla="*/ 86 h 88"/>
                  <a:gd name="T34" fmla="*/ 2 w 87"/>
                  <a:gd name="T35" fmla="*/ 86 h 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87" h="88">
                    <a:moveTo>
                      <a:pt x="2" y="86"/>
                    </a:moveTo>
                    <a:lnTo>
                      <a:pt x="2" y="86"/>
                    </a:lnTo>
                    <a:lnTo>
                      <a:pt x="2" y="86"/>
                    </a:lnTo>
                    <a:lnTo>
                      <a:pt x="4" y="88"/>
                    </a:lnTo>
                    <a:lnTo>
                      <a:pt x="6" y="86"/>
                    </a:lnTo>
                    <a:lnTo>
                      <a:pt x="85" y="8"/>
                    </a:lnTo>
                    <a:lnTo>
                      <a:pt x="85" y="8"/>
                    </a:lnTo>
                    <a:lnTo>
                      <a:pt x="87" y="5"/>
                    </a:lnTo>
                    <a:lnTo>
                      <a:pt x="85" y="3"/>
                    </a:lnTo>
                    <a:lnTo>
                      <a:pt x="84" y="1"/>
                    </a:lnTo>
                    <a:lnTo>
                      <a:pt x="84" y="1"/>
                    </a:lnTo>
                    <a:lnTo>
                      <a:pt x="82" y="0"/>
                    </a:lnTo>
                    <a:lnTo>
                      <a:pt x="79" y="1"/>
                    </a:lnTo>
                    <a:lnTo>
                      <a:pt x="2" y="80"/>
                    </a:lnTo>
                    <a:lnTo>
                      <a:pt x="2" y="80"/>
                    </a:lnTo>
                    <a:lnTo>
                      <a:pt x="0" y="83"/>
                    </a:lnTo>
                    <a:lnTo>
                      <a:pt x="2" y="86"/>
                    </a:lnTo>
                    <a:lnTo>
                      <a:pt x="2" y="86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  <a:cs typeface="Arial" charset="0"/>
                </a:endParaRPr>
              </a:p>
            </p:txBody>
          </p:sp>
          <p:sp>
            <p:nvSpPr>
              <p:cNvPr id="34" name="Freeform 11"/>
              <p:cNvSpPr>
                <a:spLocks/>
              </p:cNvSpPr>
              <p:nvPr/>
            </p:nvSpPr>
            <p:spPr bwMode="auto">
              <a:xfrm>
                <a:off x="869950" y="6804025"/>
                <a:ext cx="147638" cy="219075"/>
              </a:xfrm>
              <a:custGeom>
                <a:avLst/>
                <a:gdLst>
                  <a:gd name="T0" fmla="*/ 1 w 93"/>
                  <a:gd name="T1" fmla="*/ 136 h 138"/>
                  <a:gd name="T2" fmla="*/ 3 w 93"/>
                  <a:gd name="T3" fmla="*/ 136 h 138"/>
                  <a:gd name="T4" fmla="*/ 3 w 93"/>
                  <a:gd name="T5" fmla="*/ 136 h 138"/>
                  <a:gd name="T6" fmla="*/ 5 w 93"/>
                  <a:gd name="T7" fmla="*/ 138 h 138"/>
                  <a:gd name="T8" fmla="*/ 8 w 93"/>
                  <a:gd name="T9" fmla="*/ 136 h 138"/>
                  <a:gd name="T10" fmla="*/ 93 w 93"/>
                  <a:gd name="T11" fmla="*/ 5 h 138"/>
                  <a:gd name="T12" fmla="*/ 93 w 93"/>
                  <a:gd name="T13" fmla="*/ 5 h 138"/>
                  <a:gd name="T14" fmla="*/ 93 w 93"/>
                  <a:gd name="T15" fmla="*/ 2 h 138"/>
                  <a:gd name="T16" fmla="*/ 91 w 93"/>
                  <a:gd name="T17" fmla="*/ 0 h 138"/>
                  <a:gd name="T18" fmla="*/ 90 w 93"/>
                  <a:gd name="T19" fmla="*/ 0 h 138"/>
                  <a:gd name="T20" fmla="*/ 90 w 93"/>
                  <a:gd name="T21" fmla="*/ 0 h 138"/>
                  <a:gd name="T22" fmla="*/ 88 w 93"/>
                  <a:gd name="T23" fmla="*/ 0 h 138"/>
                  <a:gd name="T24" fmla="*/ 85 w 93"/>
                  <a:gd name="T25" fmla="*/ 1 h 138"/>
                  <a:gd name="T26" fmla="*/ 1 w 93"/>
                  <a:gd name="T27" fmla="*/ 132 h 138"/>
                  <a:gd name="T28" fmla="*/ 1 w 93"/>
                  <a:gd name="T29" fmla="*/ 132 h 138"/>
                  <a:gd name="T30" fmla="*/ 0 w 93"/>
                  <a:gd name="T31" fmla="*/ 134 h 138"/>
                  <a:gd name="T32" fmla="*/ 1 w 93"/>
                  <a:gd name="T33" fmla="*/ 136 h 138"/>
                  <a:gd name="T34" fmla="*/ 1 w 93"/>
                  <a:gd name="T35" fmla="*/ 136 h 1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93" h="138">
                    <a:moveTo>
                      <a:pt x="1" y="136"/>
                    </a:moveTo>
                    <a:lnTo>
                      <a:pt x="3" y="136"/>
                    </a:lnTo>
                    <a:lnTo>
                      <a:pt x="3" y="136"/>
                    </a:lnTo>
                    <a:lnTo>
                      <a:pt x="5" y="138"/>
                    </a:lnTo>
                    <a:lnTo>
                      <a:pt x="8" y="136"/>
                    </a:lnTo>
                    <a:lnTo>
                      <a:pt x="93" y="5"/>
                    </a:lnTo>
                    <a:lnTo>
                      <a:pt x="93" y="5"/>
                    </a:lnTo>
                    <a:lnTo>
                      <a:pt x="93" y="2"/>
                    </a:lnTo>
                    <a:lnTo>
                      <a:pt x="91" y="0"/>
                    </a:lnTo>
                    <a:lnTo>
                      <a:pt x="90" y="0"/>
                    </a:lnTo>
                    <a:lnTo>
                      <a:pt x="90" y="0"/>
                    </a:lnTo>
                    <a:lnTo>
                      <a:pt x="88" y="0"/>
                    </a:lnTo>
                    <a:lnTo>
                      <a:pt x="85" y="1"/>
                    </a:lnTo>
                    <a:lnTo>
                      <a:pt x="1" y="132"/>
                    </a:lnTo>
                    <a:lnTo>
                      <a:pt x="1" y="132"/>
                    </a:lnTo>
                    <a:lnTo>
                      <a:pt x="0" y="134"/>
                    </a:lnTo>
                    <a:lnTo>
                      <a:pt x="1" y="136"/>
                    </a:lnTo>
                    <a:lnTo>
                      <a:pt x="1" y="136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  <a:cs typeface="Arial" charset="0"/>
                </a:endParaRPr>
              </a:p>
            </p:txBody>
          </p:sp>
          <p:sp>
            <p:nvSpPr>
              <p:cNvPr id="35" name="Freeform 12"/>
              <p:cNvSpPr>
                <a:spLocks/>
              </p:cNvSpPr>
              <p:nvPr/>
            </p:nvSpPr>
            <p:spPr bwMode="auto">
              <a:xfrm>
                <a:off x="423863" y="6848475"/>
                <a:ext cx="165100" cy="120650"/>
              </a:xfrm>
              <a:custGeom>
                <a:avLst/>
                <a:gdLst>
                  <a:gd name="T0" fmla="*/ 3 w 104"/>
                  <a:gd name="T1" fmla="*/ 15 h 76"/>
                  <a:gd name="T2" fmla="*/ 91 w 104"/>
                  <a:gd name="T3" fmla="*/ 76 h 76"/>
                  <a:gd name="T4" fmla="*/ 91 w 104"/>
                  <a:gd name="T5" fmla="*/ 76 h 76"/>
                  <a:gd name="T6" fmla="*/ 94 w 104"/>
                  <a:gd name="T7" fmla="*/ 76 h 76"/>
                  <a:gd name="T8" fmla="*/ 95 w 104"/>
                  <a:gd name="T9" fmla="*/ 76 h 76"/>
                  <a:gd name="T10" fmla="*/ 98 w 104"/>
                  <a:gd name="T11" fmla="*/ 76 h 76"/>
                  <a:gd name="T12" fmla="*/ 99 w 104"/>
                  <a:gd name="T13" fmla="*/ 75 h 76"/>
                  <a:gd name="T14" fmla="*/ 103 w 104"/>
                  <a:gd name="T15" fmla="*/ 69 h 76"/>
                  <a:gd name="T16" fmla="*/ 103 w 104"/>
                  <a:gd name="T17" fmla="*/ 69 h 76"/>
                  <a:gd name="T18" fmla="*/ 104 w 104"/>
                  <a:gd name="T19" fmla="*/ 67 h 76"/>
                  <a:gd name="T20" fmla="*/ 104 w 104"/>
                  <a:gd name="T21" fmla="*/ 65 h 76"/>
                  <a:gd name="T22" fmla="*/ 103 w 104"/>
                  <a:gd name="T23" fmla="*/ 63 h 76"/>
                  <a:gd name="T24" fmla="*/ 101 w 104"/>
                  <a:gd name="T25" fmla="*/ 62 h 76"/>
                  <a:gd name="T26" fmla="*/ 13 w 104"/>
                  <a:gd name="T27" fmla="*/ 0 h 76"/>
                  <a:gd name="T28" fmla="*/ 13 w 104"/>
                  <a:gd name="T29" fmla="*/ 0 h 76"/>
                  <a:gd name="T30" fmla="*/ 10 w 104"/>
                  <a:gd name="T31" fmla="*/ 0 h 76"/>
                  <a:gd name="T32" fmla="*/ 9 w 104"/>
                  <a:gd name="T33" fmla="*/ 0 h 76"/>
                  <a:gd name="T34" fmla="*/ 6 w 104"/>
                  <a:gd name="T35" fmla="*/ 0 h 76"/>
                  <a:gd name="T36" fmla="*/ 5 w 104"/>
                  <a:gd name="T37" fmla="*/ 1 h 76"/>
                  <a:gd name="T38" fmla="*/ 1 w 104"/>
                  <a:gd name="T39" fmla="*/ 8 h 76"/>
                  <a:gd name="T40" fmla="*/ 1 w 104"/>
                  <a:gd name="T41" fmla="*/ 8 h 76"/>
                  <a:gd name="T42" fmla="*/ 0 w 104"/>
                  <a:gd name="T43" fmla="*/ 10 h 76"/>
                  <a:gd name="T44" fmla="*/ 0 w 104"/>
                  <a:gd name="T45" fmla="*/ 11 h 76"/>
                  <a:gd name="T46" fmla="*/ 1 w 104"/>
                  <a:gd name="T47" fmla="*/ 14 h 76"/>
                  <a:gd name="T48" fmla="*/ 3 w 104"/>
                  <a:gd name="T49" fmla="*/ 15 h 76"/>
                  <a:gd name="T50" fmla="*/ 3 w 104"/>
                  <a:gd name="T51" fmla="*/ 15 h 7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104" h="76">
                    <a:moveTo>
                      <a:pt x="3" y="15"/>
                    </a:moveTo>
                    <a:lnTo>
                      <a:pt x="91" y="76"/>
                    </a:lnTo>
                    <a:lnTo>
                      <a:pt x="91" y="76"/>
                    </a:lnTo>
                    <a:lnTo>
                      <a:pt x="94" y="76"/>
                    </a:lnTo>
                    <a:lnTo>
                      <a:pt x="95" y="76"/>
                    </a:lnTo>
                    <a:lnTo>
                      <a:pt x="98" y="76"/>
                    </a:lnTo>
                    <a:lnTo>
                      <a:pt x="99" y="75"/>
                    </a:lnTo>
                    <a:lnTo>
                      <a:pt x="103" y="69"/>
                    </a:lnTo>
                    <a:lnTo>
                      <a:pt x="103" y="69"/>
                    </a:lnTo>
                    <a:lnTo>
                      <a:pt x="104" y="67"/>
                    </a:lnTo>
                    <a:lnTo>
                      <a:pt x="104" y="65"/>
                    </a:lnTo>
                    <a:lnTo>
                      <a:pt x="103" y="63"/>
                    </a:lnTo>
                    <a:lnTo>
                      <a:pt x="101" y="62"/>
                    </a:lnTo>
                    <a:lnTo>
                      <a:pt x="13" y="0"/>
                    </a:lnTo>
                    <a:lnTo>
                      <a:pt x="13" y="0"/>
                    </a:lnTo>
                    <a:lnTo>
                      <a:pt x="10" y="0"/>
                    </a:lnTo>
                    <a:lnTo>
                      <a:pt x="9" y="0"/>
                    </a:lnTo>
                    <a:lnTo>
                      <a:pt x="6" y="0"/>
                    </a:lnTo>
                    <a:lnTo>
                      <a:pt x="5" y="1"/>
                    </a:lnTo>
                    <a:lnTo>
                      <a:pt x="1" y="8"/>
                    </a:lnTo>
                    <a:lnTo>
                      <a:pt x="1" y="8"/>
                    </a:lnTo>
                    <a:lnTo>
                      <a:pt x="0" y="10"/>
                    </a:lnTo>
                    <a:lnTo>
                      <a:pt x="0" y="11"/>
                    </a:lnTo>
                    <a:lnTo>
                      <a:pt x="1" y="14"/>
                    </a:lnTo>
                    <a:lnTo>
                      <a:pt x="3" y="15"/>
                    </a:lnTo>
                    <a:lnTo>
                      <a:pt x="3" y="15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  <a:cs typeface="Arial" charset="0"/>
                </a:endParaRPr>
              </a:p>
            </p:txBody>
          </p:sp>
          <p:sp>
            <p:nvSpPr>
              <p:cNvPr id="36" name="Freeform 13"/>
              <p:cNvSpPr>
                <a:spLocks/>
              </p:cNvSpPr>
              <p:nvPr/>
            </p:nvSpPr>
            <p:spPr bwMode="auto">
              <a:xfrm>
                <a:off x="371475" y="7205663"/>
                <a:ext cx="179388" cy="88900"/>
              </a:xfrm>
              <a:custGeom>
                <a:avLst/>
                <a:gdLst>
                  <a:gd name="T0" fmla="*/ 113 w 113"/>
                  <a:gd name="T1" fmla="*/ 10 h 56"/>
                  <a:gd name="T2" fmla="*/ 111 w 113"/>
                  <a:gd name="T3" fmla="*/ 4 h 56"/>
                  <a:gd name="T4" fmla="*/ 111 w 113"/>
                  <a:gd name="T5" fmla="*/ 4 h 56"/>
                  <a:gd name="T6" fmla="*/ 110 w 113"/>
                  <a:gd name="T7" fmla="*/ 2 h 56"/>
                  <a:gd name="T8" fmla="*/ 108 w 113"/>
                  <a:gd name="T9" fmla="*/ 0 h 56"/>
                  <a:gd name="T10" fmla="*/ 106 w 113"/>
                  <a:gd name="T11" fmla="*/ 0 h 56"/>
                  <a:gd name="T12" fmla="*/ 105 w 113"/>
                  <a:gd name="T13" fmla="*/ 0 h 56"/>
                  <a:gd name="T14" fmla="*/ 4 w 113"/>
                  <a:gd name="T15" fmla="*/ 39 h 56"/>
                  <a:gd name="T16" fmla="*/ 4 w 113"/>
                  <a:gd name="T17" fmla="*/ 39 h 56"/>
                  <a:gd name="T18" fmla="*/ 1 w 113"/>
                  <a:gd name="T19" fmla="*/ 40 h 56"/>
                  <a:gd name="T20" fmla="*/ 0 w 113"/>
                  <a:gd name="T21" fmla="*/ 42 h 56"/>
                  <a:gd name="T22" fmla="*/ 0 w 113"/>
                  <a:gd name="T23" fmla="*/ 44 h 56"/>
                  <a:gd name="T24" fmla="*/ 0 w 113"/>
                  <a:gd name="T25" fmla="*/ 46 h 56"/>
                  <a:gd name="T26" fmla="*/ 2 w 113"/>
                  <a:gd name="T27" fmla="*/ 52 h 56"/>
                  <a:gd name="T28" fmla="*/ 2 w 113"/>
                  <a:gd name="T29" fmla="*/ 52 h 56"/>
                  <a:gd name="T30" fmla="*/ 4 w 113"/>
                  <a:gd name="T31" fmla="*/ 55 h 56"/>
                  <a:gd name="T32" fmla="*/ 5 w 113"/>
                  <a:gd name="T33" fmla="*/ 56 h 56"/>
                  <a:gd name="T34" fmla="*/ 7 w 113"/>
                  <a:gd name="T35" fmla="*/ 56 h 56"/>
                  <a:gd name="T36" fmla="*/ 10 w 113"/>
                  <a:gd name="T37" fmla="*/ 56 h 56"/>
                  <a:gd name="T38" fmla="*/ 111 w 113"/>
                  <a:gd name="T39" fmla="*/ 18 h 56"/>
                  <a:gd name="T40" fmla="*/ 111 w 113"/>
                  <a:gd name="T41" fmla="*/ 18 h 56"/>
                  <a:gd name="T42" fmla="*/ 112 w 113"/>
                  <a:gd name="T43" fmla="*/ 16 h 56"/>
                  <a:gd name="T44" fmla="*/ 113 w 113"/>
                  <a:gd name="T45" fmla="*/ 14 h 56"/>
                  <a:gd name="T46" fmla="*/ 113 w 113"/>
                  <a:gd name="T47" fmla="*/ 13 h 56"/>
                  <a:gd name="T48" fmla="*/ 113 w 113"/>
                  <a:gd name="T49" fmla="*/ 10 h 56"/>
                  <a:gd name="T50" fmla="*/ 113 w 113"/>
                  <a:gd name="T51" fmla="*/ 10 h 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113" h="56">
                    <a:moveTo>
                      <a:pt x="113" y="10"/>
                    </a:moveTo>
                    <a:lnTo>
                      <a:pt x="111" y="4"/>
                    </a:lnTo>
                    <a:lnTo>
                      <a:pt x="111" y="4"/>
                    </a:lnTo>
                    <a:lnTo>
                      <a:pt x="110" y="2"/>
                    </a:lnTo>
                    <a:lnTo>
                      <a:pt x="108" y="0"/>
                    </a:lnTo>
                    <a:lnTo>
                      <a:pt x="106" y="0"/>
                    </a:lnTo>
                    <a:lnTo>
                      <a:pt x="105" y="0"/>
                    </a:lnTo>
                    <a:lnTo>
                      <a:pt x="4" y="39"/>
                    </a:lnTo>
                    <a:lnTo>
                      <a:pt x="4" y="39"/>
                    </a:lnTo>
                    <a:lnTo>
                      <a:pt x="1" y="40"/>
                    </a:lnTo>
                    <a:lnTo>
                      <a:pt x="0" y="42"/>
                    </a:lnTo>
                    <a:lnTo>
                      <a:pt x="0" y="44"/>
                    </a:lnTo>
                    <a:lnTo>
                      <a:pt x="0" y="46"/>
                    </a:lnTo>
                    <a:lnTo>
                      <a:pt x="2" y="52"/>
                    </a:lnTo>
                    <a:lnTo>
                      <a:pt x="2" y="52"/>
                    </a:lnTo>
                    <a:lnTo>
                      <a:pt x="4" y="55"/>
                    </a:lnTo>
                    <a:lnTo>
                      <a:pt x="5" y="56"/>
                    </a:lnTo>
                    <a:lnTo>
                      <a:pt x="7" y="56"/>
                    </a:lnTo>
                    <a:lnTo>
                      <a:pt x="10" y="56"/>
                    </a:lnTo>
                    <a:lnTo>
                      <a:pt x="111" y="18"/>
                    </a:lnTo>
                    <a:lnTo>
                      <a:pt x="111" y="18"/>
                    </a:lnTo>
                    <a:lnTo>
                      <a:pt x="112" y="16"/>
                    </a:lnTo>
                    <a:lnTo>
                      <a:pt x="113" y="14"/>
                    </a:lnTo>
                    <a:lnTo>
                      <a:pt x="113" y="13"/>
                    </a:lnTo>
                    <a:lnTo>
                      <a:pt x="113" y="10"/>
                    </a:lnTo>
                    <a:lnTo>
                      <a:pt x="113" y="1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  <a:cs typeface="Arial" charset="0"/>
                </a:endParaRPr>
              </a:p>
            </p:txBody>
          </p:sp>
          <p:sp>
            <p:nvSpPr>
              <p:cNvPr id="37" name="Freeform 14"/>
              <p:cNvSpPr>
                <a:spLocks/>
              </p:cNvSpPr>
              <p:nvPr/>
            </p:nvSpPr>
            <p:spPr bwMode="auto">
              <a:xfrm>
                <a:off x="631825" y="7285038"/>
                <a:ext cx="127000" cy="185737"/>
              </a:xfrm>
              <a:custGeom>
                <a:avLst/>
                <a:gdLst>
                  <a:gd name="T0" fmla="*/ 76 w 80"/>
                  <a:gd name="T1" fmla="*/ 10 h 117"/>
                  <a:gd name="T2" fmla="*/ 57 w 80"/>
                  <a:gd name="T3" fmla="*/ 1 h 117"/>
                  <a:gd name="T4" fmla="*/ 57 w 80"/>
                  <a:gd name="T5" fmla="*/ 1 h 117"/>
                  <a:gd name="T6" fmla="*/ 53 w 80"/>
                  <a:gd name="T7" fmla="*/ 0 h 117"/>
                  <a:gd name="T8" fmla="*/ 50 w 80"/>
                  <a:gd name="T9" fmla="*/ 0 h 117"/>
                  <a:gd name="T10" fmla="*/ 48 w 80"/>
                  <a:gd name="T11" fmla="*/ 1 h 117"/>
                  <a:gd name="T12" fmla="*/ 45 w 80"/>
                  <a:gd name="T13" fmla="*/ 5 h 117"/>
                  <a:gd name="T14" fmla="*/ 1 w 80"/>
                  <a:gd name="T15" fmla="*/ 96 h 117"/>
                  <a:gd name="T16" fmla="*/ 1 w 80"/>
                  <a:gd name="T17" fmla="*/ 96 h 117"/>
                  <a:gd name="T18" fmla="*/ 0 w 80"/>
                  <a:gd name="T19" fmla="*/ 98 h 117"/>
                  <a:gd name="T20" fmla="*/ 0 w 80"/>
                  <a:gd name="T21" fmla="*/ 102 h 117"/>
                  <a:gd name="T22" fmla="*/ 2 w 80"/>
                  <a:gd name="T23" fmla="*/ 104 h 117"/>
                  <a:gd name="T24" fmla="*/ 5 w 80"/>
                  <a:gd name="T25" fmla="*/ 107 h 117"/>
                  <a:gd name="T26" fmla="*/ 23 w 80"/>
                  <a:gd name="T27" fmla="*/ 115 h 117"/>
                  <a:gd name="T28" fmla="*/ 23 w 80"/>
                  <a:gd name="T29" fmla="*/ 115 h 117"/>
                  <a:gd name="T30" fmla="*/ 27 w 80"/>
                  <a:gd name="T31" fmla="*/ 117 h 117"/>
                  <a:gd name="T32" fmla="*/ 29 w 80"/>
                  <a:gd name="T33" fmla="*/ 117 h 117"/>
                  <a:gd name="T34" fmla="*/ 32 w 80"/>
                  <a:gd name="T35" fmla="*/ 114 h 117"/>
                  <a:gd name="T36" fmla="*/ 34 w 80"/>
                  <a:gd name="T37" fmla="*/ 112 h 117"/>
                  <a:gd name="T38" fmla="*/ 80 w 80"/>
                  <a:gd name="T39" fmla="*/ 21 h 117"/>
                  <a:gd name="T40" fmla="*/ 80 w 80"/>
                  <a:gd name="T41" fmla="*/ 21 h 117"/>
                  <a:gd name="T42" fmla="*/ 80 w 80"/>
                  <a:gd name="T43" fmla="*/ 17 h 117"/>
                  <a:gd name="T44" fmla="*/ 80 w 80"/>
                  <a:gd name="T45" fmla="*/ 14 h 117"/>
                  <a:gd name="T46" fmla="*/ 79 w 80"/>
                  <a:gd name="T47" fmla="*/ 12 h 117"/>
                  <a:gd name="T48" fmla="*/ 76 w 80"/>
                  <a:gd name="T49" fmla="*/ 10 h 117"/>
                  <a:gd name="T50" fmla="*/ 76 w 80"/>
                  <a:gd name="T51" fmla="*/ 10 h 1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80" h="117">
                    <a:moveTo>
                      <a:pt x="76" y="10"/>
                    </a:moveTo>
                    <a:lnTo>
                      <a:pt x="57" y="1"/>
                    </a:lnTo>
                    <a:lnTo>
                      <a:pt x="57" y="1"/>
                    </a:lnTo>
                    <a:lnTo>
                      <a:pt x="53" y="0"/>
                    </a:lnTo>
                    <a:lnTo>
                      <a:pt x="50" y="0"/>
                    </a:lnTo>
                    <a:lnTo>
                      <a:pt x="48" y="1"/>
                    </a:lnTo>
                    <a:lnTo>
                      <a:pt x="45" y="5"/>
                    </a:lnTo>
                    <a:lnTo>
                      <a:pt x="1" y="96"/>
                    </a:lnTo>
                    <a:lnTo>
                      <a:pt x="1" y="96"/>
                    </a:lnTo>
                    <a:lnTo>
                      <a:pt x="0" y="98"/>
                    </a:lnTo>
                    <a:lnTo>
                      <a:pt x="0" y="102"/>
                    </a:lnTo>
                    <a:lnTo>
                      <a:pt x="2" y="104"/>
                    </a:lnTo>
                    <a:lnTo>
                      <a:pt x="5" y="107"/>
                    </a:lnTo>
                    <a:lnTo>
                      <a:pt x="23" y="115"/>
                    </a:lnTo>
                    <a:lnTo>
                      <a:pt x="23" y="115"/>
                    </a:lnTo>
                    <a:lnTo>
                      <a:pt x="27" y="117"/>
                    </a:lnTo>
                    <a:lnTo>
                      <a:pt x="29" y="117"/>
                    </a:lnTo>
                    <a:lnTo>
                      <a:pt x="32" y="114"/>
                    </a:lnTo>
                    <a:lnTo>
                      <a:pt x="34" y="112"/>
                    </a:lnTo>
                    <a:lnTo>
                      <a:pt x="80" y="21"/>
                    </a:lnTo>
                    <a:lnTo>
                      <a:pt x="80" y="21"/>
                    </a:lnTo>
                    <a:lnTo>
                      <a:pt x="80" y="17"/>
                    </a:lnTo>
                    <a:lnTo>
                      <a:pt x="80" y="14"/>
                    </a:lnTo>
                    <a:lnTo>
                      <a:pt x="79" y="12"/>
                    </a:lnTo>
                    <a:lnTo>
                      <a:pt x="76" y="10"/>
                    </a:lnTo>
                    <a:lnTo>
                      <a:pt x="76" y="1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  <a:cs typeface="Arial" charset="0"/>
                </a:endParaRPr>
              </a:p>
            </p:txBody>
          </p:sp>
          <p:sp>
            <p:nvSpPr>
              <p:cNvPr id="38" name="Freeform 15"/>
              <p:cNvSpPr>
                <a:spLocks/>
              </p:cNvSpPr>
              <p:nvPr/>
            </p:nvSpPr>
            <p:spPr bwMode="auto">
              <a:xfrm>
                <a:off x="573088" y="6823075"/>
                <a:ext cx="133350" cy="158750"/>
              </a:xfrm>
              <a:custGeom>
                <a:avLst/>
                <a:gdLst>
                  <a:gd name="T0" fmla="*/ 69 w 84"/>
                  <a:gd name="T1" fmla="*/ 97 h 100"/>
                  <a:gd name="T2" fmla="*/ 69 w 84"/>
                  <a:gd name="T3" fmla="*/ 97 h 100"/>
                  <a:gd name="T4" fmla="*/ 70 w 84"/>
                  <a:gd name="T5" fmla="*/ 99 h 100"/>
                  <a:gd name="T6" fmla="*/ 71 w 84"/>
                  <a:gd name="T7" fmla="*/ 100 h 100"/>
                  <a:gd name="T8" fmla="*/ 74 w 84"/>
                  <a:gd name="T9" fmla="*/ 100 h 100"/>
                  <a:gd name="T10" fmla="*/ 75 w 84"/>
                  <a:gd name="T11" fmla="*/ 99 h 100"/>
                  <a:gd name="T12" fmla="*/ 81 w 84"/>
                  <a:gd name="T13" fmla="*/ 94 h 100"/>
                  <a:gd name="T14" fmla="*/ 81 w 84"/>
                  <a:gd name="T15" fmla="*/ 94 h 100"/>
                  <a:gd name="T16" fmla="*/ 82 w 84"/>
                  <a:gd name="T17" fmla="*/ 92 h 100"/>
                  <a:gd name="T18" fmla="*/ 84 w 84"/>
                  <a:gd name="T19" fmla="*/ 90 h 100"/>
                  <a:gd name="T20" fmla="*/ 82 w 84"/>
                  <a:gd name="T21" fmla="*/ 89 h 100"/>
                  <a:gd name="T22" fmla="*/ 82 w 84"/>
                  <a:gd name="T23" fmla="*/ 86 h 100"/>
                  <a:gd name="T24" fmla="*/ 15 w 84"/>
                  <a:gd name="T25" fmla="*/ 1 h 100"/>
                  <a:gd name="T26" fmla="*/ 15 w 84"/>
                  <a:gd name="T27" fmla="*/ 1 h 100"/>
                  <a:gd name="T28" fmla="*/ 13 w 84"/>
                  <a:gd name="T29" fmla="*/ 0 h 100"/>
                  <a:gd name="T30" fmla="*/ 11 w 84"/>
                  <a:gd name="T31" fmla="*/ 0 h 100"/>
                  <a:gd name="T32" fmla="*/ 10 w 84"/>
                  <a:gd name="T33" fmla="*/ 0 h 100"/>
                  <a:gd name="T34" fmla="*/ 7 w 84"/>
                  <a:gd name="T35" fmla="*/ 1 h 100"/>
                  <a:gd name="T36" fmla="*/ 2 w 84"/>
                  <a:gd name="T37" fmla="*/ 5 h 100"/>
                  <a:gd name="T38" fmla="*/ 2 w 84"/>
                  <a:gd name="T39" fmla="*/ 5 h 100"/>
                  <a:gd name="T40" fmla="*/ 1 w 84"/>
                  <a:gd name="T41" fmla="*/ 8 h 100"/>
                  <a:gd name="T42" fmla="*/ 0 w 84"/>
                  <a:gd name="T43" fmla="*/ 9 h 100"/>
                  <a:gd name="T44" fmla="*/ 0 w 84"/>
                  <a:gd name="T45" fmla="*/ 11 h 100"/>
                  <a:gd name="T46" fmla="*/ 1 w 84"/>
                  <a:gd name="T47" fmla="*/ 12 h 100"/>
                  <a:gd name="T48" fmla="*/ 69 w 84"/>
                  <a:gd name="T49" fmla="*/ 97 h 1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84" h="100">
                    <a:moveTo>
                      <a:pt x="69" y="97"/>
                    </a:moveTo>
                    <a:lnTo>
                      <a:pt x="69" y="97"/>
                    </a:lnTo>
                    <a:lnTo>
                      <a:pt x="70" y="99"/>
                    </a:lnTo>
                    <a:lnTo>
                      <a:pt x="71" y="100"/>
                    </a:lnTo>
                    <a:lnTo>
                      <a:pt x="74" y="100"/>
                    </a:lnTo>
                    <a:lnTo>
                      <a:pt x="75" y="99"/>
                    </a:lnTo>
                    <a:lnTo>
                      <a:pt x="81" y="94"/>
                    </a:lnTo>
                    <a:lnTo>
                      <a:pt x="81" y="94"/>
                    </a:lnTo>
                    <a:lnTo>
                      <a:pt x="82" y="92"/>
                    </a:lnTo>
                    <a:lnTo>
                      <a:pt x="84" y="90"/>
                    </a:lnTo>
                    <a:lnTo>
                      <a:pt x="82" y="89"/>
                    </a:lnTo>
                    <a:lnTo>
                      <a:pt x="82" y="86"/>
                    </a:lnTo>
                    <a:lnTo>
                      <a:pt x="15" y="1"/>
                    </a:lnTo>
                    <a:lnTo>
                      <a:pt x="15" y="1"/>
                    </a:lnTo>
                    <a:lnTo>
                      <a:pt x="13" y="0"/>
                    </a:lnTo>
                    <a:lnTo>
                      <a:pt x="11" y="0"/>
                    </a:lnTo>
                    <a:lnTo>
                      <a:pt x="10" y="0"/>
                    </a:lnTo>
                    <a:lnTo>
                      <a:pt x="7" y="1"/>
                    </a:lnTo>
                    <a:lnTo>
                      <a:pt x="2" y="5"/>
                    </a:lnTo>
                    <a:lnTo>
                      <a:pt x="2" y="5"/>
                    </a:lnTo>
                    <a:lnTo>
                      <a:pt x="1" y="8"/>
                    </a:lnTo>
                    <a:lnTo>
                      <a:pt x="0" y="9"/>
                    </a:lnTo>
                    <a:lnTo>
                      <a:pt x="0" y="11"/>
                    </a:lnTo>
                    <a:lnTo>
                      <a:pt x="1" y="12"/>
                    </a:lnTo>
                    <a:lnTo>
                      <a:pt x="69" y="97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  <a:cs typeface="Arial" charset="0"/>
                </a:endParaRPr>
              </a:p>
            </p:txBody>
          </p:sp>
          <p:sp>
            <p:nvSpPr>
              <p:cNvPr id="39" name="Freeform 16"/>
              <p:cNvSpPr>
                <a:spLocks/>
              </p:cNvSpPr>
              <p:nvPr/>
            </p:nvSpPr>
            <p:spPr bwMode="auto">
              <a:xfrm>
                <a:off x="942975" y="7227888"/>
                <a:ext cx="171450" cy="153987"/>
              </a:xfrm>
              <a:custGeom>
                <a:avLst/>
                <a:gdLst>
                  <a:gd name="T0" fmla="*/ 106 w 108"/>
                  <a:gd name="T1" fmla="*/ 68 h 97"/>
                  <a:gd name="T2" fmla="*/ 26 w 108"/>
                  <a:gd name="T3" fmla="*/ 2 h 97"/>
                  <a:gd name="T4" fmla="*/ 26 w 108"/>
                  <a:gd name="T5" fmla="*/ 2 h 97"/>
                  <a:gd name="T6" fmla="*/ 23 w 108"/>
                  <a:gd name="T7" fmla="*/ 0 h 97"/>
                  <a:gd name="T8" fmla="*/ 21 w 108"/>
                  <a:gd name="T9" fmla="*/ 0 h 97"/>
                  <a:gd name="T10" fmla="*/ 17 w 108"/>
                  <a:gd name="T11" fmla="*/ 1 h 97"/>
                  <a:gd name="T12" fmla="*/ 15 w 108"/>
                  <a:gd name="T13" fmla="*/ 2 h 97"/>
                  <a:gd name="T14" fmla="*/ 1 w 108"/>
                  <a:gd name="T15" fmla="*/ 20 h 97"/>
                  <a:gd name="T16" fmla="*/ 1 w 108"/>
                  <a:gd name="T17" fmla="*/ 20 h 97"/>
                  <a:gd name="T18" fmla="*/ 0 w 108"/>
                  <a:gd name="T19" fmla="*/ 22 h 97"/>
                  <a:gd name="T20" fmla="*/ 0 w 108"/>
                  <a:gd name="T21" fmla="*/ 26 h 97"/>
                  <a:gd name="T22" fmla="*/ 0 w 108"/>
                  <a:gd name="T23" fmla="*/ 28 h 97"/>
                  <a:gd name="T24" fmla="*/ 2 w 108"/>
                  <a:gd name="T25" fmla="*/ 31 h 97"/>
                  <a:gd name="T26" fmla="*/ 81 w 108"/>
                  <a:gd name="T27" fmla="*/ 96 h 97"/>
                  <a:gd name="T28" fmla="*/ 81 w 108"/>
                  <a:gd name="T29" fmla="*/ 96 h 97"/>
                  <a:gd name="T30" fmla="*/ 85 w 108"/>
                  <a:gd name="T31" fmla="*/ 97 h 97"/>
                  <a:gd name="T32" fmla="*/ 87 w 108"/>
                  <a:gd name="T33" fmla="*/ 97 h 97"/>
                  <a:gd name="T34" fmla="*/ 90 w 108"/>
                  <a:gd name="T35" fmla="*/ 97 h 97"/>
                  <a:gd name="T36" fmla="*/ 92 w 108"/>
                  <a:gd name="T37" fmla="*/ 95 h 97"/>
                  <a:gd name="T38" fmla="*/ 106 w 108"/>
                  <a:gd name="T39" fmla="*/ 79 h 97"/>
                  <a:gd name="T40" fmla="*/ 106 w 108"/>
                  <a:gd name="T41" fmla="*/ 79 h 97"/>
                  <a:gd name="T42" fmla="*/ 108 w 108"/>
                  <a:gd name="T43" fmla="*/ 75 h 97"/>
                  <a:gd name="T44" fmla="*/ 108 w 108"/>
                  <a:gd name="T45" fmla="*/ 73 h 97"/>
                  <a:gd name="T46" fmla="*/ 107 w 108"/>
                  <a:gd name="T47" fmla="*/ 70 h 97"/>
                  <a:gd name="T48" fmla="*/ 106 w 108"/>
                  <a:gd name="T49" fmla="*/ 68 h 97"/>
                  <a:gd name="T50" fmla="*/ 106 w 108"/>
                  <a:gd name="T51" fmla="*/ 68 h 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108" h="97">
                    <a:moveTo>
                      <a:pt x="106" y="68"/>
                    </a:moveTo>
                    <a:lnTo>
                      <a:pt x="26" y="2"/>
                    </a:lnTo>
                    <a:lnTo>
                      <a:pt x="26" y="2"/>
                    </a:lnTo>
                    <a:lnTo>
                      <a:pt x="23" y="0"/>
                    </a:lnTo>
                    <a:lnTo>
                      <a:pt x="21" y="0"/>
                    </a:lnTo>
                    <a:lnTo>
                      <a:pt x="17" y="1"/>
                    </a:lnTo>
                    <a:lnTo>
                      <a:pt x="15" y="2"/>
                    </a:lnTo>
                    <a:lnTo>
                      <a:pt x="1" y="20"/>
                    </a:lnTo>
                    <a:lnTo>
                      <a:pt x="1" y="20"/>
                    </a:lnTo>
                    <a:lnTo>
                      <a:pt x="0" y="22"/>
                    </a:lnTo>
                    <a:lnTo>
                      <a:pt x="0" y="26"/>
                    </a:lnTo>
                    <a:lnTo>
                      <a:pt x="0" y="28"/>
                    </a:lnTo>
                    <a:lnTo>
                      <a:pt x="2" y="31"/>
                    </a:lnTo>
                    <a:lnTo>
                      <a:pt x="81" y="96"/>
                    </a:lnTo>
                    <a:lnTo>
                      <a:pt x="81" y="96"/>
                    </a:lnTo>
                    <a:lnTo>
                      <a:pt x="85" y="97"/>
                    </a:lnTo>
                    <a:lnTo>
                      <a:pt x="87" y="97"/>
                    </a:lnTo>
                    <a:lnTo>
                      <a:pt x="90" y="97"/>
                    </a:lnTo>
                    <a:lnTo>
                      <a:pt x="92" y="95"/>
                    </a:lnTo>
                    <a:lnTo>
                      <a:pt x="106" y="79"/>
                    </a:lnTo>
                    <a:lnTo>
                      <a:pt x="106" y="79"/>
                    </a:lnTo>
                    <a:lnTo>
                      <a:pt x="108" y="75"/>
                    </a:lnTo>
                    <a:lnTo>
                      <a:pt x="108" y="73"/>
                    </a:lnTo>
                    <a:lnTo>
                      <a:pt x="107" y="70"/>
                    </a:lnTo>
                    <a:lnTo>
                      <a:pt x="106" y="68"/>
                    </a:lnTo>
                    <a:lnTo>
                      <a:pt x="106" y="68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  <a:cs typeface="Arial" charset="0"/>
                </a:endParaRPr>
              </a:p>
            </p:txBody>
          </p:sp>
          <p:sp>
            <p:nvSpPr>
              <p:cNvPr id="40" name="Freeform 17"/>
              <p:cNvSpPr>
                <a:spLocks/>
              </p:cNvSpPr>
              <p:nvPr/>
            </p:nvSpPr>
            <p:spPr bwMode="auto">
              <a:xfrm>
                <a:off x="933450" y="7091363"/>
                <a:ext cx="257175" cy="60325"/>
              </a:xfrm>
              <a:custGeom>
                <a:avLst/>
                <a:gdLst>
                  <a:gd name="T0" fmla="*/ 0 w 162"/>
                  <a:gd name="T1" fmla="*/ 8 h 38"/>
                  <a:gd name="T2" fmla="*/ 0 w 162"/>
                  <a:gd name="T3" fmla="*/ 29 h 38"/>
                  <a:gd name="T4" fmla="*/ 0 w 162"/>
                  <a:gd name="T5" fmla="*/ 29 h 38"/>
                  <a:gd name="T6" fmla="*/ 0 w 162"/>
                  <a:gd name="T7" fmla="*/ 33 h 38"/>
                  <a:gd name="T8" fmla="*/ 2 w 162"/>
                  <a:gd name="T9" fmla="*/ 36 h 38"/>
                  <a:gd name="T10" fmla="*/ 5 w 162"/>
                  <a:gd name="T11" fmla="*/ 37 h 38"/>
                  <a:gd name="T12" fmla="*/ 7 w 162"/>
                  <a:gd name="T13" fmla="*/ 38 h 38"/>
                  <a:gd name="T14" fmla="*/ 154 w 162"/>
                  <a:gd name="T15" fmla="*/ 38 h 38"/>
                  <a:gd name="T16" fmla="*/ 154 w 162"/>
                  <a:gd name="T17" fmla="*/ 38 h 38"/>
                  <a:gd name="T18" fmla="*/ 157 w 162"/>
                  <a:gd name="T19" fmla="*/ 37 h 38"/>
                  <a:gd name="T20" fmla="*/ 160 w 162"/>
                  <a:gd name="T21" fmla="*/ 36 h 38"/>
                  <a:gd name="T22" fmla="*/ 161 w 162"/>
                  <a:gd name="T23" fmla="*/ 33 h 38"/>
                  <a:gd name="T24" fmla="*/ 162 w 162"/>
                  <a:gd name="T25" fmla="*/ 29 h 38"/>
                  <a:gd name="T26" fmla="*/ 162 w 162"/>
                  <a:gd name="T27" fmla="*/ 8 h 38"/>
                  <a:gd name="T28" fmla="*/ 162 w 162"/>
                  <a:gd name="T29" fmla="*/ 8 h 38"/>
                  <a:gd name="T30" fmla="*/ 161 w 162"/>
                  <a:gd name="T31" fmla="*/ 5 h 38"/>
                  <a:gd name="T32" fmla="*/ 160 w 162"/>
                  <a:gd name="T33" fmla="*/ 2 h 38"/>
                  <a:gd name="T34" fmla="*/ 157 w 162"/>
                  <a:gd name="T35" fmla="*/ 1 h 38"/>
                  <a:gd name="T36" fmla="*/ 154 w 162"/>
                  <a:gd name="T37" fmla="*/ 0 h 38"/>
                  <a:gd name="T38" fmla="*/ 7 w 162"/>
                  <a:gd name="T39" fmla="*/ 0 h 38"/>
                  <a:gd name="T40" fmla="*/ 7 w 162"/>
                  <a:gd name="T41" fmla="*/ 0 h 38"/>
                  <a:gd name="T42" fmla="*/ 5 w 162"/>
                  <a:gd name="T43" fmla="*/ 1 h 38"/>
                  <a:gd name="T44" fmla="*/ 2 w 162"/>
                  <a:gd name="T45" fmla="*/ 2 h 38"/>
                  <a:gd name="T46" fmla="*/ 0 w 162"/>
                  <a:gd name="T47" fmla="*/ 5 h 38"/>
                  <a:gd name="T48" fmla="*/ 0 w 162"/>
                  <a:gd name="T49" fmla="*/ 8 h 38"/>
                  <a:gd name="T50" fmla="*/ 0 w 162"/>
                  <a:gd name="T51" fmla="*/ 8 h 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162" h="38">
                    <a:moveTo>
                      <a:pt x="0" y="8"/>
                    </a:moveTo>
                    <a:lnTo>
                      <a:pt x="0" y="29"/>
                    </a:lnTo>
                    <a:lnTo>
                      <a:pt x="0" y="29"/>
                    </a:lnTo>
                    <a:lnTo>
                      <a:pt x="0" y="33"/>
                    </a:lnTo>
                    <a:lnTo>
                      <a:pt x="2" y="36"/>
                    </a:lnTo>
                    <a:lnTo>
                      <a:pt x="5" y="37"/>
                    </a:lnTo>
                    <a:lnTo>
                      <a:pt x="7" y="38"/>
                    </a:lnTo>
                    <a:lnTo>
                      <a:pt x="154" y="38"/>
                    </a:lnTo>
                    <a:lnTo>
                      <a:pt x="154" y="38"/>
                    </a:lnTo>
                    <a:lnTo>
                      <a:pt x="157" y="37"/>
                    </a:lnTo>
                    <a:lnTo>
                      <a:pt x="160" y="36"/>
                    </a:lnTo>
                    <a:lnTo>
                      <a:pt x="161" y="33"/>
                    </a:lnTo>
                    <a:lnTo>
                      <a:pt x="162" y="29"/>
                    </a:lnTo>
                    <a:lnTo>
                      <a:pt x="162" y="8"/>
                    </a:lnTo>
                    <a:lnTo>
                      <a:pt x="162" y="8"/>
                    </a:lnTo>
                    <a:lnTo>
                      <a:pt x="161" y="5"/>
                    </a:lnTo>
                    <a:lnTo>
                      <a:pt x="160" y="2"/>
                    </a:lnTo>
                    <a:lnTo>
                      <a:pt x="157" y="1"/>
                    </a:lnTo>
                    <a:lnTo>
                      <a:pt x="154" y="0"/>
                    </a:lnTo>
                    <a:lnTo>
                      <a:pt x="7" y="0"/>
                    </a:lnTo>
                    <a:lnTo>
                      <a:pt x="7" y="0"/>
                    </a:lnTo>
                    <a:lnTo>
                      <a:pt x="5" y="1"/>
                    </a:lnTo>
                    <a:lnTo>
                      <a:pt x="2" y="2"/>
                    </a:lnTo>
                    <a:lnTo>
                      <a:pt x="0" y="5"/>
                    </a:lnTo>
                    <a:lnTo>
                      <a:pt x="0" y="8"/>
                    </a:lnTo>
                    <a:lnTo>
                      <a:pt x="0" y="8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  <a:cs typeface="Arial" charset="0"/>
                </a:endParaRPr>
              </a:p>
            </p:txBody>
          </p:sp>
          <p:sp>
            <p:nvSpPr>
              <p:cNvPr id="41" name="Freeform 18"/>
              <p:cNvSpPr>
                <a:spLocks/>
              </p:cNvSpPr>
              <p:nvPr/>
            </p:nvSpPr>
            <p:spPr bwMode="auto">
              <a:xfrm>
                <a:off x="439738" y="7123113"/>
                <a:ext cx="187325" cy="28575"/>
              </a:xfrm>
              <a:custGeom>
                <a:avLst/>
                <a:gdLst>
                  <a:gd name="T0" fmla="*/ 5 w 118"/>
                  <a:gd name="T1" fmla="*/ 0 h 18"/>
                  <a:gd name="T2" fmla="*/ 5 w 118"/>
                  <a:gd name="T3" fmla="*/ 0 h 18"/>
                  <a:gd name="T4" fmla="*/ 3 w 118"/>
                  <a:gd name="T5" fmla="*/ 1 h 18"/>
                  <a:gd name="T6" fmla="*/ 1 w 118"/>
                  <a:gd name="T7" fmla="*/ 2 h 18"/>
                  <a:gd name="T8" fmla="*/ 0 w 118"/>
                  <a:gd name="T9" fmla="*/ 3 h 18"/>
                  <a:gd name="T10" fmla="*/ 0 w 118"/>
                  <a:gd name="T11" fmla="*/ 6 h 18"/>
                  <a:gd name="T12" fmla="*/ 0 w 118"/>
                  <a:gd name="T13" fmla="*/ 13 h 18"/>
                  <a:gd name="T14" fmla="*/ 0 w 118"/>
                  <a:gd name="T15" fmla="*/ 13 h 18"/>
                  <a:gd name="T16" fmla="*/ 0 w 118"/>
                  <a:gd name="T17" fmla="*/ 14 h 18"/>
                  <a:gd name="T18" fmla="*/ 1 w 118"/>
                  <a:gd name="T19" fmla="*/ 16 h 18"/>
                  <a:gd name="T20" fmla="*/ 3 w 118"/>
                  <a:gd name="T21" fmla="*/ 17 h 18"/>
                  <a:gd name="T22" fmla="*/ 5 w 118"/>
                  <a:gd name="T23" fmla="*/ 18 h 18"/>
                  <a:gd name="T24" fmla="*/ 113 w 118"/>
                  <a:gd name="T25" fmla="*/ 18 h 18"/>
                  <a:gd name="T26" fmla="*/ 113 w 118"/>
                  <a:gd name="T27" fmla="*/ 18 h 18"/>
                  <a:gd name="T28" fmla="*/ 115 w 118"/>
                  <a:gd name="T29" fmla="*/ 17 h 18"/>
                  <a:gd name="T30" fmla="*/ 117 w 118"/>
                  <a:gd name="T31" fmla="*/ 16 h 18"/>
                  <a:gd name="T32" fmla="*/ 117 w 118"/>
                  <a:gd name="T33" fmla="*/ 14 h 18"/>
                  <a:gd name="T34" fmla="*/ 118 w 118"/>
                  <a:gd name="T35" fmla="*/ 13 h 18"/>
                  <a:gd name="T36" fmla="*/ 118 w 118"/>
                  <a:gd name="T37" fmla="*/ 6 h 18"/>
                  <a:gd name="T38" fmla="*/ 118 w 118"/>
                  <a:gd name="T39" fmla="*/ 6 h 18"/>
                  <a:gd name="T40" fmla="*/ 117 w 118"/>
                  <a:gd name="T41" fmla="*/ 3 h 18"/>
                  <a:gd name="T42" fmla="*/ 117 w 118"/>
                  <a:gd name="T43" fmla="*/ 2 h 18"/>
                  <a:gd name="T44" fmla="*/ 115 w 118"/>
                  <a:gd name="T45" fmla="*/ 1 h 18"/>
                  <a:gd name="T46" fmla="*/ 113 w 118"/>
                  <a:gd name="T47" fmla="*/ 0 h 18"/>
                  <a:gd name="T48" fmla="*/ 5 w 118"/>
                  <a:gd name="T49" fmla="*/ 0 h 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118" h="18">
                    <a:moveTo>
                      <a:pt x="5" y="0"/>
                    </a:moveTo>
                    <a:lnTo>
                      <a:pt x="5" y="0"/>
                    </a:lnTo>
                    <a:lnTo>
                      <a:pt x="3" y="1"/>
                    </a:lnTo>
                    <a:lnTo>
                      <a:pt x="1" y="2"/>
                    </a:lnTo>
                    <a:lnTo>
                      <a:pt x="0" y="3"/>
                    </a:lnTo>
                    <a:lnTo>
                      <a:pt x="0" y="6"/>
                    </a:lnTo>
                    <a:lnTo>
                      <a:pt x="0" y="13"/>
                    </a:lnTo>
                    <a:lnTo>
                      <a:pt x="0" y="13"/>
                    </a:lnTo>
                    <a:lnTo>
                      <a:pt x="0" y="14"/>
                    </a:lnTo>
                    <a:lnTo>
                      <a:pt x="1" y="16"/>
                    </a:lnTo>
                    <a:lnTo>
                      <a:pt x="3" y="17"/>
                    </a:lnTo>
                    <a:lnTo>
                      <a:pt x="5" y="18"/>
                    </a:lnTo>
                    <a:lnTo>
                      <a:pt x="113" y="18"/>
                    </a:lnTo>
                    <a:lnTo>
                      <a:pt x="113" y="18"/>
                    </a:lnTo>
                    <a:lnTo>
                      <a:pt x="115" y="17"/>
                    </a:lnTo>
                    <a:lnTo>
                      <a:pt x="117" y="16"/>
                    </a:lnTo>
                    <a:lnTo>
                      <a:pt x="117" y="14"/>
                    </a:lnTo>
                    <a:lnTo>
                      <a:pt x="118" y="13"/>
                    </a:lnTo>
                    <a:lnTo>
                      <a:pt x="118" y="6"/>
                    </a:lnTo>
                    <a:lnTo>
                      <a:pt x="118" y="6"/>
                    </a:lnTo>
                    <a:lnTo>
                      <a:pt x="117" y="3"/>
                    </a:lnTo>
                    <a:lnTo>
                      <a:pt x="117" y="2"/>
                    </a:lnTo>
                    <a:lnTo>
                      <a:pt x="115" y="1"/>
                    </a:lnTo>
                    <a:lnTo>
                      <a:pt x="113" y="0"/>
                    </a:lnTo>
                    <a:lnTo>
                      <a:pt x="5" y="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  <a:cs typeface="Arial" charset="0"/>
                </a:endParaRPr>
              </a:p>
            </p:txBody>
          </p:sp>
          <p:sp>
            <p:nvSpPr>
              <p:cNvPr id="42" name="Freeform 19"/>
              <p:cNvSpPr>
                <a:spLocks/>
              </p:cNvSpPr>
              <p:nvPr/>
            </p:nvSpPr>
            <p:spPr bwMode="auto">
              <a:xfrm>
                <a:off x="976313" y="6929438"/>
                <a:ext cx="163513" cy="98425"/>
              </a:xfrm>
              <a:custGeom>
                <a:avLst/>
                <a:gdLst>
                  <a:gd name="T0" fmla="*/ 103 w 103"/>
                  <a:gd name="T1" fmla="*/ 2 h 62"/>
                  <a:gd name="T2" fmla="*/ 102 w 103"/>
                  <a:gd name="T3" fmla="*/ 2 h 62"/>
                  <a:gd name="T4" fmla="*/ 102 w 103"/>
                  <a:gd name="T5" fmla="*/ 2 h 62"/>
                  <a:gd name="T6" fmla="*/ 101 w 103"/>
                  <a:gd name="T7" fmla="*/ 0 h 62"/>
                  <a:gd name="T8" fmla="*/ 97 w 103"/>
                  <a:gd name="T9" fmla="*/ 1 h 62"/>
                  <a:gd name="T10" fmla="*/ 1 w 103"/>
                  <a:gd name="T11" fmla="*/ 55 h 62"/>
                  <a:gd name="T12" fmla="*/ 1 w 103"/>
                  <a:gd name="T13" fmla="*/ 55 h 62"/>
                  <a:gd name="T14" fmla="*/ 0 w 103"/>
                  <a:gd name="T15" fmla="*/ 57 h 62"/>
                  <a:gd name="T16" fmla="*/ 0 w 103"/>
                  <a:gd name="T17" fmla="*/ 60 h 62"/>
                  <a:gd name="T18" fmla="*/ 0 w 103"/>
                  <a:gd name="T19" fmla="*/ 61 h 62"/>
                  <a:gd name="T20" fmla="*/ 0 w 103"/>
                  <a:gd name="T21" fmla="*/ 61 h 62"/>
                  <a:gd name="T22" fmla="*/ 2 w 103"/>
                  <a:gd name="T23" fmla="*/ 62 h 62"/>
                  <a:gd name="T24" fmla="*/ 5 w 103"/>
                  <a:gd name="T25" fmla="*/ 62 h 62"/>
                  <a:gd name="T26" fmla="*/ 102 w 103"/>
                  <a:gd name="T27" fmla="*/ 7 h 62"/>
                  <a:gd name="T28" fmla="*/ 102 w 103"/>
                  <a:gd name="T29" fmla="*/ 7 h 62"/>
                  <a:gd name="T30" fmla="*/ 103 w 103"/>
                  <a:gd name="T31" fmla="*/ 6 h 62"/>
                  <a:gd name="T32" fmla="*/ 103 w 103"/>
                  <a:gd name="T33" fmla="*/ 2 h 62"/>
                  <a:gd name="T34" fmla="*/ 103 w 103"/>
                  <a:gd name="T35" fmla="*/ 2 h 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103" h="62">
                    <a:moveTo>
                      <a:pt x="103" y="2"/>
                    </a:moveTo>
                    <a:lnTo>
                      <a:pt x="102" y="2"/>
                    </a:lnTo>
                    <a:lnTo>
                      <a:pt x="102" y="2"/>
                    </a:lnTo>
                    <a:lnTo>
                      <a:pt x="101" y="0"/>
                    </a:lnTo>
                    <a:lnTo>
                      <a:pt x="97" y="1"/>
                    </a:lnTo>
                    <a:lnTo>
                      <a:pt x="1" y="55"/>
                    </a:lnTo>
                    <a:lnTo>
                      <a:pt x="1" y="55"/>
                    </a:lnTo>
                    <a:lnTo>
                      <a:pt x="0" y="57"/>
                    </a:lnTo>
                    <a:lnTo>
                      <a:pt x="0" y="60"/>
                    </a:lnTo>
                    <a:lnTo>
                      <a:pt x="0" y="61"/>
                    </a:lnTo>
                    <a:lnTo>
                      <a:pt x="0" y="61"/>
                    </a:lnTo>
                    <a:lnTo>
                      <a:pt x="2" y="62"/>
                    </a:lnTo>
                    <a:lnTo>
                      <a:pt x="5" y="62"/>
                    </a:lnTo>
                    <a:lnTo>
                      <a:pt x="102" y="7"/>
                    </a:lnTo>
                    <a:lnTo>
                      <a:pt x="102" y="7"/>
                    </a:lnTo>
                    <a:lnTo>
                      <a:pt x="103" y="6"/>
                    </a:lnTo>
                    <a:lnTo>
                      <a:pt x="103" y="2"/>
                    </a:lnTo>
                    <a:lnTo>
                      <a:pt x="103" y="2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  <a:cs typeface="Arial" charset="0"/>
                </a:endParaRPr>
              </a:p>
            </p:txBody>
          </p:sp>
          <p:sp>
            <p:nvSpPr>
              <p:cNvPr id="43" name="Freeform 20"/>
              <p:cNvSpPr>
                <a:spLocks/>
              </p:cNvSpPr>
              <p:nvPr/>
            </p:nvSpPr>
            <p:spPr bwMode="auto">
              <a:xfrm>
                <a:off x="1082675" y="6980238"/>
                <a:ext cx="180975" cy="63500"/>
              </a:xfrm>
              <a:custGeom>
                <a:avLst/>
                <a:gdLst>
                  <a:gd name="T0" fmla="*/ 114 w 114"/>
                  <a:gd name="T1" fmla="*/ 2 h 40"/>
                  <a:gd name="T2" fmla="*/ 114 w 114"/>
                  <a:gd name="T3" fmla="*/ 2 h 40"/>
                  <a:gd name="T4" fmla="*/ 113 w 114"/>
                  <a:gd name="T5" fmla="*/ 1 h 40"/>
                  <a:gd name="T6" fmla="*/ 110 w 114"/>
                  <a:gd name="T7" fmla="*/ 0 h 40"/>
                  <a:gd name="T8" fmla="*/ 3 w 114"/>
                  <a:gd name="T9" fmla="*/ 33 h 40"/>
                  <a:gd name="T10" fmla="*/ 3 w 114"/>
                  <a:gd name="T11" fmla="*/ 33 h 40"/>
                  <a:gd name="T12" fmla="*/ 2 w 114"/>
                  <a:gd name="T13" fmla="*/ 34 h 40"/>
                  <a:gd name="T14" fmla="*/ 0 w 114"/>
                  <a:gd name="T15" fmla="*/ 37 h 40"/>
                  <a:gd name="T16" fmla="*/ 2 w 114"/>
                  <a:gd name="T17" fmla="*/ 38 h 40"/>
                  <a:gd name="T18" fmla="*/ 2 w 114"/>
                  <a:gd name="T19" fmla="*/ 38 h 40"/>
                  <a:gd name="T20" fmla="*/ 3 w 114"/>
                  <a:gd name="T21" fmla="*/ 40 h 40"/>
                  <a:gd name="T22" fmla="*/ 5 w 114"/>
                  <a:gd name="T23" fmla="*/ 40 h 40"/>
                  <a:gd name="T24" fmla="*/ 111 w 114"/>
                  <a:gd name="T25" fmla="*/ 8 h 40"/>
                  <a:gd name="T26" fmla="*/ 111 w 114"/>
                  <a:gd name="T27" fmla="*/ 8 h 40"/>
                  <a:gd name="T28" fmla="*/ 114 w 114"/>
                  <a:gd name="T29" fmla="*/ 6 h 40"/>
                  <a:gd name="T30" fmla="*/ 114 w 114"/>
                  <a:gd name="T31" fmla="*/ 3 h 40"/>
                  <a:gd name="T32" fmla="*/ 114 w 114"/>
                  <a:gd name="T33" fmla="*/ 2 h 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114" h="40">
                    <a:moveTo>
                      <a:pt x="114" y="2"/>
                    </a:moveTo>
                    <a:lnTo>
                      <a:pt x="114" y="2"/>
                    </a:lnTo>
                    <a:lnTo>
                      <a:pt x="113" y="1"/>
                    </a:lnTo>
                    <a:lnTo>
                      <a:pt x="110" y="0"/>
                    </a:lnTo>
                    <a:lnTo>
                      <a:pt x="3" y="33"/>
                    </a:lnTo>
                    <a:lnTo>
                      <a:pt x="3" y="33"/>
                    </a:lnTo>
                    <a:lnTo>
                      <a:pt x="2" y="34"/>
                    </a:lnTo>
                    <a:lnTo>
                      <a:pt x="0" y="37"/>
                    </a:lnTo>
                    <a:lnTo>
                      <a:pt x="2" y="38"/>
                    </a:lnTo>
                    <a:lnTo>
                      <a:pt x="2" y="38"/>
                    </a:lnTo>
                    <a:lnTo>
                      <a:pt x="3" y="40"/>
                    </a:lnTo>
                    <a:lnTo>
                      <a:pt x="5" y="40"/>
                    </a:lnTo>
                    <a:lnTo>
                      <a:pt x="111" y="8"/>
                    </a:lnTo>
                    <a:lnTo>
                      <a:pt x="111" y="8"/>
                    </a:lnTo>
                    <a:lnTo>
                      <a:pt x="114" y="6"/>
                    </a:lnTo>
                    <a:lnTo>
                      <a:pt x="114" y="3"/>
                    </a:lnTo>
                    <a:lnTo>
                      <a:pt x="114" y="2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  <a:cs typeface="Arial" charset="0"/>
                </a:endParaRPr>
              </a:p>
            </p:txBody>
          </p:sp>
          <p:sp>
            <p:nvSpPr>
              <p:cNvPr id="44" name="Freeform 21"/>
              <p:cNvSpPr>
                <a:spLocks/>
              </p:cNvSpPr>
              <p:nvPr/>
            </p:nvSpPr>
            <p:spPr bwMode="auto">
              <a:xfrm>
                <a:off x="773113" y="7404100"/>
                <a:ext cx="58738" cy="187325"/>
              </a:xfrm>
              <a:custGeom>
                <a:avLst/>
                <a:gdLst>
                  <a:gd name="T0" fmla="*/ 29 w 37"/>
                  <a:gd name="T1" fmla="*/ 0 h 118"/>
                  <a:gd name="T2" fmla="*/ 8 w 37"/>
                  <a:gd name="T3" fmla="*/ 0 h 118"/>
                  <a:gd name="T4" fmla="*/ 8 w 37"/>
                  <a:gd name="T5" fmla="*/ 0 h 118"/>
                  <a:gd name="T6" fmla="*/ 4 w 37"/>
                  <a:gd name="T7" fmla="*/ 1 h 118"/>
                  <a:gd name="T8" fmla="*/ 2 w 37"/>
                  <a:gd name="T9" fmla="*/ 2 h 118"/>
                  <a:gd name="T10" fmla="*/ 1 w 37"/>
                  <a:gd name="T11" fmla="*/ 5 h 118"/>
                  <a:gd name="T12" fmla="*/ 0 w 37"/>
                  <a:gd name="T13" fmla="*/ 8 h 118"/>
                  <a:gd name="T14" fmla="*/ 0 w 37"/>
                  <a:gd name="T15" fmla="*/ 111 h 118"/>
                  <a:gd name="T16" fmla="*/ 0 w 37"/>
                  <a:gd name="T17" fmla="*/ 111 h 118"/>
                  <a:gd name="T18" fmla="*/ 1 w 37"/>
                  <a:gd name="T19" fmla="*/ 113 h 118"/>
                  <a:gd name="T20" fmla="*/ 2 w 37"/>
                  <a:gd name="T21" fmla="*/ 116 h 118"/>
                  <a:gd name="T22" fmla="*/ 4 w 37"/>
                  <a:gd name="T23" fmla="*/ 118 h 118"/>
                  <a:gd name="T24" fmla="*/ 8 w 37"/>
                  <a:gd name="T25" fmla="*/ 118 h 118"/>
                  <a:gd name="T26" fmla="*/ 29 w 37"/>
                  <a:gd name="T27" fmla="*/ 118 h 118"/>
                  <a:gd name="T28" fmla="*/ 29 w 37"/>
                  <a:gd name="T29" fmla="*/ 118 h 118"/>
                  <a:gd name="T30" fmla="*/ 32 w 37"/>
                  <a:gd name="T31" fmla="*/ 118 h 118"/>
                  <a:gd name="T32" fmla="*/ 35 w 37"/>
                  <a:gd name="T33" fmla="*/ 116 h 118"/>
                  <a:gd name="T34" fmla="*/ 37 w 37"/>
                  <a:gd name="T35" fmla="*/ 113 h 118"/>
                  <a:gd name="T36" fmla="*/ 37 w 37"/>
                  <a:gd name="T37" fmla="*/ 111 h 118"/>
                  <a:gd name="T38" fmla="*/ 37 w 37"/>
                  <a:gd name="T39" fmla="*/ 8 h 118"/>
                  <a:gd name="T40" fmla="*/ 37 w 37"/>
                  <a:gd name="T41" fmla="*/ 8 h 118"/>
                  <a:gd name="T42" fmla="*/ 37 w 37"/>
                  <a:gd name="T43" fmla="*/ 5 h 118"/>
                  <a:gd name="T44" fmla="*/ 35 w 37"/>
                  <a:gd name="T45" fmla="*/ 2 h 118"/>
                  <a:gd name="T46" fmla="*/ 32 w 37"/>
                  <a:gd name="T47" fmla="*/ 1 h 118"/>
                  <a:gd name="T48" fmla="*/ 29 w 37"/>
                  <a:gd name="T49" fmla="*/ 0 h 118"/>
                  <a:gd name="T50" fmla="*/ 29 w 37"/>
                  <a:gd name="T51" fmla="*/ 0 h 1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37" h="118">
                    <a:moveTo>
                      <a:pt x="29" y="0"/>
                    </a:moveTo>
                    <a:lnTo>
                      <a:pt x="8" y="0"/>
                    </a:lnTo>
                    <a:lnTo>
                      <a:pt x="8" y="0"/>
                    </a:lnTo>
                    <a:lnTo>
                      <a:pt x="4" y="1"/>
                    </a:lnTo>
                    <a:lnTo>
                      <a:pt x="2" y="2"/>
                    </a:lnTo>
                    <a:lnTo>
                      <a:pt x="1" y="5"/>
                    </a:lnTo>
                    <a:lnTo>
                      <a:pt x="0" y="8"/>
                    </a:lnTo>
                    <a:lnTo>
                      <a:pt x="0" y="111"/>
                    </a:lnTo>
                    <a:lnTo>
                      <a:pt x="0" y="111"/>
                    </a:lnTo>
                    <a:lnTo>
                      <a:pt x="1" y="113"/>
                    </a:lnTo>
                    <a:lnTo>
                      <a:pt x="2" y="116"/>
                    </a:lnTo>
                    <a:lnTo>
                      <a:pt x="4" y="118"/>
                    </a:lnTo>
                    <a:lnTo>
                      <a:pt x="8" y="118"/>
                    </a:lnTo>
                    <a:lnTo>
                      <a:pt x="29" y="118"/>
                    </a:lnTo>
                    <a:lnTo>
                      <a:pt x="29" y="118"/>
                    </a:lnTo>
                    <a:lnTo>
                      <a:pt x="32" y="118"/>
                    </a:lnTo>
                    <a:lnTo>
                      <a:pt x="35" y="116"/>
                    </a:lnTo>
                    <a:lnTo>
                      <a:pt x="37" y="113"/>
                    </a:lnTo>
                    <a:lnTo>
                      <a:pt x="37" y="111"/>
                    </a:lnTo>
                    <a:lnTo>
                      <a:pt x="37" y="8"/>
                    </a:lnTo>
                    <a:lnTo>
                      <a:pt x="37" y="8"/>
                    </a:lnTo>
                    <a:lnTo>
                      <a:pt x="37" y="5"/>
                    </a:lnTo>
                    <a:lnTo>
                      <a:pt x="35" y="2"/>
                    </a:lnTo>
                    <a:lnTo>
                      <a:pt x="32" y="1"/>
                    </a:lnTo>
                    <a:lnTo>
                      <a:pt x="29" y="0"/>
                    </a:lnTo>
                    <a:lnTo>
                      <a:pt x="29" y="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  <a:cs typeface="Arial" charset="0"/>
                </a:endParaRPr>
              </a:p>
            </p:txBody>
          </p:sp>
          <p:sp>
            <p:nvSpPr>
              <p:cNvPr id="45" name="Freeform 22"/>
              <p:cNvSpPr>
                <a:spLocks/>
              </p:cNvSpPr>
              <p:nvPr/>
            </p:nvSpPr>
            <p:spPr bwMode="auto">
              <a:xfrm>
                <a:off x="795338" y="6653213"/>
                <a:ext cx="14288" cy="187325"/>
              </a:xfrm>
              <a:custGeom>
                <a:avLst/>
                <a:gdLst>
                  <a:gd name="T0" fmla="*/ 4 w 9"/>
                  <a:gd name="T1" fmla="*/ 118 h 118"/>
                  <a:gd name="T2" fmla="*/ 5 w 9"/>
                  <a:gd name="T3" fmla="*/ 118 h 118"/>
                  <a:gd name="T4" fmla="*/ 5 w 9"/>
                  <a:gd name="T5" fmla="*/ 118 h 118"/>
                  <a:gd name="T6" fmla="*/ 8 w 9"/>
                  <a:gd name="T7" fmla="*/ 117 h 118"/>
                  <a:gd name="T8" fmla="*/ 9 w 9"/>
                  <a:gd name="T9" fmla="*/ 115 h 118"/>
                  <a:gd name="T10" fmla="*/ 9 w 9"/>
                  <a:gd name="T11" fmla="*/ 4 h 118"/>
                  <a:gd name="T12" fmla="*/ 9 w 9"/>
                  <a:gd name="T13" fmla="*/ 4 h 118"/>
                  <a:gd name="T14" fmla="*/ 8 w 9"/>
                  <a:gd name="T15" fmla="*/ 1 h 118"/>
                  <a:gd name="T16" fmla="*/ 5 w 9"/>
                  <a:gd name="T17" fmla="*/ 0 h 118"/>
                  <a:gd name="T18" fmla="*/ 4 w 9"/>
                  <a:gd name="T19" fmla="*/ 0 h 118"/>
                  <a:gd name="T20" fmla="*/ 4 w 9"/>
                  <a:gd name="T21" fmla="*/ 0 h 118"/>
                  <a:gd name="T22" fmla="*/ 2 w 9"/>
                  <a:gd name="T23" fmla="*/ 1 h 118"/>
                  <a:gd name="T24" fmla="*/ 0 w 9"/>
                  <a:gd name="T25" fmla="*/ 4 h 118"/>
                  <a:gd name="T26" fmla="*/ 0 w 9"/>
                  <a:gd name="T27" fmla="*/ 115 h 118"/>
                  <a:gd name="T28" fmla="*/ 0 w 9"/>
                  <a:gd name="T29" fmla="*/ 115 h 118"/>
                  <a:gd name="T30" fmla="*/ 2 w 9"/>
                  <a:gd name="T31" fmla="*/ 117 h 118"/>
                  <a:gd name="T32" fmla="*/ 4 w 9"/>
                  <a:gd name="T33" fmla="*/ 118 h 118"/>
                  <a:gd name="T34" fmla="*/ 4 w 9"/>
                  <a:gd name="T35" fmla="*/ 118 h 1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9" h="118">
                    <a:moveTo>
                      <a:pt x="4" y="118"/>
                    </a:moveTo>
                    <a:lnTo>
                      <a:pt x="5" y="118"/>
                    </a:lnTo>
                    <a:lnTo>
                      <a:pt x="5" y="118"/>
                    </a:lnTo>
                    <a:lnTo>
                      <a:pt x="8" y="117"/>
                    </a:lnTo>
                    <a:lnTo>
                      <a:pt x="9" y="115"/>
                    </a:lnTo>
                    <a:lnTo>
                      <a:pt x="9" y="4"/>
                    </a:lnTo>
                    <a:lnTo>
                      <a:pt x="9" y="4"/>
                    </a:lnTo>
                    <a:lnTo>
                      <a:pt x="8" y="1"/>
                    </a:lnTo>
                    <a:lnTo>
                      <a:pt x="5" y="0"/>
                    </a:lnTo>
                    <a:lnTo>
                      <a:pt x="4" y="0"/>
                    </a:lnTo>
                    <a:lnTo>
                      <a:pt x="4" y="0"/>
                    </a:lnTo>
                    <a:lnTo>
                      <a:pt x="2" y="1"/>
                    </a:lnTo>
                    <a:lnTo>
                      <a:pt x="0" y="4"/>
                    </a:lnTo>
                    <a:lnTo>
                      <a:pt x="0" y="115"/>
                    </a:lnTo>
                    <a:lnTo>
                      <a:pt x="0" y="115"/>
                    </a:lnTo>
                    <a:lnTo>
                      <a:pt x="2" y="117"/>
                    </a:lnTo>
                    <a:lnTo>
                      <a:pt x="4" y="118"/>
                    </a:lnTo>
                    <a:lnTo>
                      <a:pt x="4" y="118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  <a:cs typeface="Arial" charset="0"/>
                </a:endParaRPr>
              </a:p>
            </p:txBody>
          </p:sp>
          <p:sp>
            <p:nvSpPr>
              <p:cNvPr id="46" name="Freeform 23"/>
              <p:cNvSpPr>
                <a:spLocks/>
              </p:cNvSpPr>
              <p:nvPr/>
            </p:nvSpPr>
            <p:spPr bwMode="auto">
              <a:xfrm>
                <a:off x="457200" y="6991350"/>
                <a:ext cx="249238" cy="104775"/>
              </a:xfrm>
              <a:custGeom>
                <a:avLst/>
                <a:gdLst>
                  <a:gd name="T0" fmla="*/ 154 w 157"/>
                  <a:gd name="T1" fmla="*/ 63 h 66"/>
                  <a:gd name="T2" fmla="*/ 157 w 157"/>
                  <a:gd name="T3" fmla="*/ 55 h 66"/>
                  <a:gd name="T4" fmla="*/ 157 w 157"/>
                  <a:gd name="T5" fmla="*/ 55 h 66"/>
                  <a:gd name="T6" fmla="*/ 157 w 157"/>
                  <a:gd name="T7" fmla="*/ 54 h 66"/>
                  <a:gd name="T8" fmla="*/ 157 w 157"/>
                  <a:gd name="T9" fmla="*/ 52 h 66"/>
                  <a:gd name="T10" fmla="*/ 155 w 157"/>
                  <a:gd name="T11" fmla="*/ 50 h 66"/>
                  <a:gd name="T12" fmla="*/ 154 w 157"/>
                  <a:gd name="T13" fmla="*/ 49 h 66"/>
                  <a:gd name="T14" fmla="*/ 9 w 157"/>
                  <a:gd name="T15" fmla="*/ 0 h 66"/>
                  <a:gd name="T16" fmla="*/ 9 w 157"/>
                  <a:gd name="T17" fmla="*/ 0 h 66"/>
                  <a:gd name="T18" fmla="*/ 8 w 157"/>
                  <a:gd name="T19" fmla="*/ 0 h 66"/>
                  <a:gd name="T20" fmla="*/ 5 w 157"/>
                  <a:gd name="T21" fmla="*/ 0 h 66"/>
                  <a:gd name="T22" fmla="*/ 4 w 157"/>
                  <a:gd name="T23" fmla="*/ 1 h 66"/>
                  <a:gd name="T24" fmla="*/ 3 w 157"/>
                  <a:gd name="T25" fmla="*/ 4 h 66"/>
                  <a:gd name="T26" fmla="*/ 0 w 157"/>
                  <a:gd name="T27" fmla="*/ 10 h 66"/>
                  <a:gd name="T28" fmla="*/ 0 w 157"/>
                  <a:gd name="T29" fmla="*/ 10 h 66"/>
                  <a:gd name="T30" fmla="*/ 0 w 157"/>
                  <a:gd name="T31" fmla="*/ 12 h 66"/>
                  <a:gd name="T32" fmla="*/ 0 w 157"/>
                  <a:gd name="T33" fmla="*/ 15 h 66"/>
                  <a:gd name="T34" fmla="*/ 1 w 157"/>
                  <a:gd name="T35" fmla="*/ 16 h 66"/>
                  <a:gd name="T36" fmla="*/ 4 w 157"/>
                  <a:gd name="T37" fmla="*/ 17 h 66"/>
                  <a:gd name="T38" fmla="*/ 148 w 157"/>
                  <a:gd name="T39" fmla="*/ 66 h 66"/>
                  <a:gd name="T40" fmla="*/ 148 w 157"/>
                  <a:gd name="T41" fmla="*/ 66 h 66"/>
                  <a:gd name="T42" fmla="*/ 151 w 157"/>
                  <a:gd name="T43" fmla="*/ 66 h 66"/>
                  <a:gd name="T44" fmla="*/ 152 w 157"/>
                  <a:gd name="T45" fmla="*/ 65 h 66"/>
                  <a:gd name="T46" fmla="*/ 153 w 157"/>
                  <a:gd name="T47" fmla="*/ 64 h 66"/>
                  <a:gd name="T48" fmla="*/ 154 w 157"/>
                  <a:gd name="T49" fmla="*/ 63 h 66"/>
                  <a:gd name="T50" fmla="*/ 154 w 157"/>
                  <a:gd name="T51" fmla="*/ 63 h 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157" h="66">
                    <a:moveTo>
                      <a:pt x="154" y="63"/>
                    </a:moveTo>
                    <a:lnTo>
                      <a:pt x="157" y="55"/>
                    </a:lnTo>
                    <a:lnTo>
                      <a:pt x="157" y="55"/>
                    </a:lnTo>
                    <a:lnTo>
                      <a:pt x="157" y="54"/>
                    </a:lnTo>
                    <a:lnTo>
                      <a:pt x="157" y="52"/>
                    </a:lnTo>
                    <a:lnTo>
                      <a:pt x="155" y="50"/>
                    </a:lnTo>
                    <a:lnTo>
                      <a:pt x="154" y="49"/>
                    </a:lnTo>
                    <a:lnTo>
                      <a:pt x="9" y="0"/>
                    </a:lnTo>
                    <a:lnTo>
                      <a:pt x="9" y="0"/>
                    </a:lnTo>
                    <a:lnTo>
                      <a:pt x="8" y="0"/>
                    </a:lnTo>
                    <a:lnTo>
                      <a:pt x="5" y="0"/>
                    </a:lnTo>
                    <a:lnTo>
                      <a:pt x="4" y="1"/>
                    </a:lnTo>
                    <a:lnTo>
                      <a:pt x="3" y="4"/>
                    </a:lnTo>
                    <a:lnTo>
                      <a:pt x="0" y="10"/>
                    </a:lnTo>
                    <a:lnTo>
                      <a:pt x="0" y="10"/>
                    </a:lnTo>
                    <a:lnTo>
                      <a:pt x="0" y="12"/>
                    </a:lnTo>
                    <a:lnTo>
                      <a:pt x="0" y="15"/>
                    </a:lnTo>
                    <a:lnTo>
                      <a:pt x="1" y="16"/>
                    </a:lnTo>
                    <a:lnTo>
                      <a:pt x="4" y="17"/>
                    </a:lnTo>
                    <a:lnTo>
                      <a:pt x="148" y="66"/>
                    </a:lnTo>
                    <a:lnTo>
                      <a:pt x="148" y="66"/>
                    </a:lnTo>
                    <a:lnTo>
                      <a:pt x="151" y="66"/>
                    </a:lnTo>
                    <a:lnTo>
                      <a:pt x="152" y="65"/>
                    </a:lnTo>
                    <a:lnTo>
                      <a:pt x="153" y="64"/>
                    </a:lnTo>
                    <a:lnTo>
                      <a:pt x="154" y="63"/>
                    </a:lnTo>
                    <a:lnTo>
                      <a:pt x="154" y="63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  <a:cs typeface="Arial" charset="0"/>
                </a:endParaRPr>
              </a:p>
            </p:txBody>
          </p:sp>
        </p:grpSp>
        <p:grpSp>
          <p:nvGrpSpPr>
            <p:cNvPr id="13" name="Group 21"/>
            <p:cNvGrpSpPr>
              <a:grpSpLocks/>
            </p:cNvGrpSpPr>
            <p:nvPr userDrawn="1"/>
          </p:nvGrpSpPr>
          <p:grpSpPr bwMode="auto">
            <a:xfrm>
              <a:off x="1377950" y="6838950"/>
              <a:ext cx="1084263" cy="568325"/>
              <a:chOff x="1377950" y="6838950"/>
              <a:chExt cx="1084263" cy="568325"/>
            </a:xfrm>
          </p:grpSpPr>
          <p:sp>
            <p:nvSpPr>
              <p:cNvPr id="14" name="Freeform 24"/>
              <p:cNvSpPr>
                <a:spLocks/>
              </p:cNvSpPr>
              <p:nvPr userDrawn="1"/>
            </p:nvSpPr>
            <p:spPr bwMode="auto">
              <a:xfrm>
                <a:off x="1377950" y="6842125"/>
                <a:ext cx="146050" cy="239712"/>
              </a:xfrm>
              <a:custGeom>
                <a:avLst/>
                <a:gdLst>
                  <a:gd name="T0" fmla="*/ 2147483647 w 92"/>
                  <a:gd name="T1" fmla="*/ 0 h 151"/>
                  <a:gd name="T2" fmla="*/ 2147483647 w 92"/>
                  <a:gd name="T3" fmla="*/ 0 h 151"/>
                  <a:gd name="T4" fmla="*/ 2147483647 w 92"/>
                  <a:gd name="T5" fmla="*/ 0 h 151"/>
                  <a:gd name="T6" fmla="*/ 2147483647 w 92"/>
                  <a:gd name="T7" fmla="*/ 0 h 151"/>
                  <a:gd name="T8" fmla="*/ 2147483647 w 92"/>
                  <a:gd name="T9" fmla="*/ 2147483647 h 151"/>
                  <a:gd name="T10" fmla="*/ 2147483647 w 92"/>
                  <a:gd name="T11" fmla="*/ 2147483647 h 151"/>
                  <a:gd name="T12" fmla="*/ 2147483647 w 92"/>
                  <a:gd name="T13" fmla="*/ 2147483647 h 151"/>
                  <a:gd name="T14" fmla="*/ 2147483647 w 92"/>
                  <a:gd name="T15" fmla="*/ 2147483647 h 151"/>
                  <a:gd name="T16" fmla="*/ 2147483647 w 92"/>
                  <a:gd name="T17" fmla="*/ 2147483647 h 151"/>
                  <a:gd name="T18" fmla="*/ 2147483647 w 92"/>
                  <a:gd name="T19" fmla="*/ 2147483647 h 151"/>
                  <a:gd name="T20" fmla="*/ 2147483647 w 92"/>
                  <a:gd name="T21" fmla="*/ 2147483647 h 151"/>
                  <a:gd name="T22" fmla="*/ 2147483647 w 92"/>
                  <a:gd name="T23" fmla="*/ 0 h 151"/>
                  <a:gd name="T24" fmla="*/ 2147483647 w 92"/>
                  <a:gd name="T25" fmla="*/ 0 h 151"/>
                  <a:gd name="T26" fmla="*/ 2147483647 w 92"/>
                  <a:gd name="T27" fmla="*/ 0 h 151"/>
                  <a:gd name="T28" fmla="*/ 2147483647 w 92"/>
                  <a:gd name="T29" fmla="*/ 0 h 151"/>
                  <a:gd name="T30" fmla="*/ 2147483647 w 92"/>
                  <a:gd name="T31" fmla="*/ 2147483647 h 151"/>
                  <a:gd name="T32" fmla="*/ 0 w 92"/>
                  <a:gd name="T33" fmla="*/ 2147483647 h 151"/>
                  <a:gd name="T34" fmla="*/ 0 w 92"/>
                  <a:gd name="T35" fmla="*/ 2147483647 h 151"/>
                  <a:gd name="T36" fmla="*/ 0 w 92"/>
                  <a:gd name="T37" fmla="*/ 2147483647 h 151"/>
                  <a:gd name="T38" fmla="*/ 0 w 92"/>
                  <a:gd name="T39" fmla="*/ 2147483647 h 151"/>
                  <a:gd name="T40" fmla="*/ 0 w 92"/>
                  <a:gd name="T41" fmla="*/ 2147483647 h 151"/>
                  <a:gd name="T42" fmla="*/ 2147483647 w 92"/>
                  <a:gd name="T43" fmla="*/ 2147483647 h 151"/>
                  <a:gd name="T44" fmla="*/ 2147483647 w 92"/>
                  <a:gd name="T45" fmla="*/ 2147483647 h 151"/>
                  <a:gd name="T46" fmla="*/ 2147483647 w 92"/>
                  <a:gd name="T47" fmla="*/ 2147483647 h 151"/>
                  <a:gd name="T48" fmla="*/ 2147483647 w 92"/>
                  <a:gd name="T49" fmla="*/ 2147483647 h 151"/>
                  <a:gd name="T50" fmla="*/ 2147483647 w 92"/>
                  <a:gd name="T51" fmla="*/ 2147483647 h 151"/>
                  <a:gd name="T52" fmla="*/ 2147483647 w 92"/>
                  <a:gd name="T53" fmla="*/ 2147483647 h 151"/>
                  <a:gd name="T54" fmla="*/ 2147483647 w 92"/>
                  <a:gd name="T55" fmla="*/ 2147483647 h 151"/>
                  <a:gd name="T56" fmla="*/ 2147483647 w 92"/>
                  <a:gd name="T57" fmla="*/ 2147483647 h 151"/>
                  <a:gd name="T58" fmla="*/ 2147483647 w 92"/>
                  <a:gd name="T59" fmla="*/ 2147483647 h 151"/>
                  <a:gd name="T60" fmla="*/ 2147483647 w 92"/>
                  <a:gd name="T61" fmla="*/ 2147483647 h 151"/>
                  <a:gd name="T62" fmla="*/ 2147483647 w 92"/>
                  <a:gd name="T63" fmla="*/ 2147483647 h 151"/>
                  <a:gd name="T64" fmla="*/ 2147483647 w 92"/>
                  <a:gd name="T65" fmla="*/ 2147483647 h 151"/>
                  <a:gd name="T66" fmla="*/ 2147483647 w 92"/>
                  <a:gd name="T67" fmla="*/ 2147483647 h 151"/>
                  <a:gd name="T68" fmla="*/ 2147483647 w 92"/>
                  <a:gd name="T69" fmla="*/ 2147483647 h 151"/>
                  <a:gd name="T70" fmla="*/ 2147483647 w 92"/>
                  <a:gd name="T71" fmla="*/ 2147483647 h 151"/>
                  <a:gd name="T72" fmla="*/ 2147483647 w 92"/>
                  <a:gd name="T73" fmla="*/ 2147483647 h 151"/>
                  <a:gd name="T74" fmla="*/ 2147483647 w 92"/>
                  <a:gd name="T75" fmla="*/ 2147483647 h 151"/>
                  <a:gd name="T76" fmla="*/ 2147483647 w 92"/>
                  <a:gd name="T77" fmla="*/ 2147483647 h 151"/>
                  <a:gd name="T78" fmla="*/ 2147483647 w 92"/>
                  <a:gd name="T79" fmla="*/ 2147483647 h 151"/>
                  <a:gd name="T80" fmla="*/ 2147483647 w 92"/>
                  <a:gd name="T81" fmla="*/ 2147483647 h 151"/>
                  <a:gd name="T82" fmla="*/ 2147483647 w 92"/>
                  <a:gd name="T83" fmla="*/ 2147483647 h 151"/>
                  <a:gd name="T84" fmla="*/ 2147483647 w 92"/>
                  <a:gd name="T85" fmla="*/ 2147483647 h 151"/>
                  <a:gd name="T86" fmla="*/ 2147483647 w 92"/>
                  <a:gd name="T87" fmla="*/ 2147483647 h 151"/>
                  <a:gd name="T88" fmla="*/ 2147483647 w 92"/>
                  <a:gd name="T89" fmla="*/ 2147483647 h 151"/>
                  <a:gd name="T90" fmla="*/ 2147483647 w 92"/>
                  <a:gd name="T91" fmla="*/ 0 h 151"/>
                  <a:gd name="T92" fmla="*/ 2147483647 w 92"/>
                  <a:gd name="T93" fmla="*/ 0 h 151"/>
                  <a:gd name="T94" fmla="*/ 2147483647 w 92"/>
                  <a:gd name="T95" fmla="*/ 0 h 151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</a:gdLst>
                <a:ahLst/>
                <a:cxnLst>
                  <a:cxn ang="T96">
                    <a:pos x="T0" y="T1"/>
                  </a:cxn>
                  <a:cxn ang="T97">
                    <a:pos x="T2" y="T3"/>
                  </a:cxn>
                  <a:cxn ang="T98">
                    <a:pos x="T4" y="T5"/>
                  </a:cxn>
                  <a:cxn ang="T99">
                    <a:pos x="T6" y="T7"/>
                  </a:cxn>
                  <a:cxn ang="T100">
                    <a:pos x="T8" y="T9"/>
                  </a:cxn>
                  <a:cxn ang="T101">
                    <a:pos x="T10" y="T11"/>
                  </a:cxn>
                  <a:cxn ang="T102">
                    <a:pos x="T12" y="T13"/>
                  </a:cxn>
                  <a:cxn ang="T103">
                    <a:pos x="T14" y="T15"/>
                  </a:cxn>
                  <a:cxn ang="T104">
                    <a:pos x="T16" y="T17"/>
                  </a:cxn>
                  <a:cxn ang="T105">
                    <a:pos x="T18" y="T19"/>
                  </a:cxn>
                  <a:cxn ang="T106">
                    <a:pos x="T20" y="T21"/>
                  </a:cxn>
                  <a:cxn ang="T107">
                    <a:pos x="T22" y="T23"/>
                  </a:cxn>
                  <a:cxn ang="T108">
                    <a:pos x="T24" y="T25"/>
                  </a:cxn>
                  <a:cxn ang="T109">
                    <a:pos x="T26" y="T27"/>
                  </a:cxn>
                  <a:cxn ang="T110">
                    <a:pos x="T28" y="T29"/>
                  </a:cxn>
                  <a:cxn ang="T111">
                    <a:pos x="T30" y="T31"/>
                  </a:cxn>
                  <a:cxn ang="T112">
                    <a:pos x="T32" y="T33"/>
                  </a:cxn>
                  <a:cxn ang="T113">
                    <a:pos x="T34" y="T35"/>
                  </a:cxn>
                  <a:cxn ang="T114">
                    <a:pos x="T36" y="T37"/>
                  </a:cxn>
                  <a:cxn ang="T115">
                    <a:pos x="T38" y="T39"/>
                  </a:cxn>
                  <a:cxn ang="T116">
                    <a:pos x="T40" y="T41"/>
                  </a:cxn>
                  <a:cxn ang="T117">
                    <a:pos x="T42" y="T43"/>
                  </a:cxn>
                  <a:cxn ang="T118">
                    <a:pos x="T44" y="T45"/>
                  </a:cxn>
                  <a:cxn ang="T119">
                    <a:pos x="T46" y="T47"/>
                  </a:cxn>
                  <a:cxn ang="T120">
                    <a:pos x="T48" y="T49"/>
                  </a:cxn>
                  <a:cxn ang="T121">
                    <a:pos x="T50" y="T51"/>
                  </a:cxn>
                  <a:cxn ang="T122">
                    <a:pos x="T52" y="T53"/>
                  </a:cxn>
                  <a:cxn ang="T123">
                    <a:pos x="T54" y="T55"/>
                  </a:cxn>
                  <a:cxn ang="T124">
                    <a:pos x="T56" y="T57"/>
                  </a:cxn>
                  <a:cxn ang="T125">
                    <a:pos x="T58" y="T59"/>
                  </a:cxn>
                  <a:cxn ang="T126">
                    <a:pos x="T60" y="T61"/>
                  </a:cxn>
                  <a:cxn ang="T127">
                    <a:pos x="T62" y="T63"/>
                  </a:cxn>
                  <a:cxn ang="T128">
                    <a:pos x="T64" y="T65"/>
                  </a:cxn>
                  <a:cxn ang="T129">
                    <a:pos x="T66" y="T67"/>
                  </a:cxn>
                  <a:cxn ang="T130">
                    <a:pos x="T68" y="T69"/>
                  </a:cxn>
                  <a:cxn ang="T131">
                    <a:pos x="T70" y="T71"/>
                  </a:cxn>
                  <a:cxn ang="T132">
                    <a:pos x="T72" y="T73"/>
                  </a:cxn>
                  <a:cxn ang="T133">
                    <a:pos x="T74" y="T75"/>
                  </a:cxn>
                  <a:cxn ang="T134">
                    <a:pos x="T76" y="T77"/>
                  </a:cxn>
                  <a:cxn ang="T135">
                    <a:pos x="T78" y="T79"/>
                  </a:cxn>
                  <a:cxn ang="T136">
                    <a:pos x="T80" y="T81"/>
                  </a:cxn>
                  <a:cxn ang="T137">
                    <a:pos x="T82" y="T83"/>
                  </a:cxn>
                  <a:cxn ang="T138">
                    <a:pos x="T84" y="T85"/>
                  </a:cxn>
                  <a:cxn ang="T139">
                    <a:pos x="T86" y="T87"/>
                  </a:cxn>
                  <a:cxn ang="T140">
                    <a:pos x="T88" y="T89"/>
                  </a:cxn>
                  <a:cxn ang="T141">
                    <a:pos x="T90" y="T91"/>
                  </a:cxn>
                  <a:cxn ang="T142">
                    <a:pos x="T92" y="T93"/>
                  </a:cxn>
                  <a:cxn ang="T143">
                    <a:pos x="T94" y="T95"/>
                  </a:cxn>
                </a:cxnLst>
                <a:rect l="0" t="0" r="r" b="b"/>
                <a:pathLst>
                  <a:path w="92" h="151">
                    <a:moveTo>
                      <a:pt x="84" y="0"/>
                    </a:moveTo>
                    <a:lnTo>
                      <a:pt x="76" y="0"/>
                    </a:lnTo>
                    <a:lnTo>
                      <a:pt x="73" y="0"/>
                    </a:lnTo>
                    <a:lnTo>
                      <a:pt x="72" y="2"/>
                    </a:lnTo>
                    <a:lnTo>
                      <a:pt x="69" y="4"/>
                    </a:lnTo>
                    <a:lnTo>
                      <a:pt x="69" y="7"/>
                    </a:lnTo>
                    <a:lnTo>
                      <a:pt x="69" y="111"/>
                    </a:lnTo>
                    <a:lnTo>
                      <a:pt x="31" y="4"/>
                    </a:lnTo>
                    <a:lnTo>
                      <a:pt x="29" y="2"/>
                    </a:lnTo>
                    <a:lnTo>
                      <a:pt x="25" y="0"/>
                    </a:lnTo>
                    <a:lnTo>
                      <a:pt x="7" y="0"/>
                    </a:lnTo>
                    <a:lnTo>
                      <a:pt x="4" y="0"/>
                    </a:lnTo>
                    <a:lnTo>
                      <a:pt x="3" y="2"/>
                    </a:lnTo>
                    <a:lnTo>
                      <a:pt x="0" y="4"/>
                    </a:lnTo>
                    <a:lnTo>
                      <a:pt x="0" y="7"/>
                    </a:lnTo>
                    <a:lnTo>
                      <a:pt x="0" y="144"/>
                    </a:lnTo>
                    <a:lnTo>
                      <a:pt x="0" y="147"/>
                    </a:lnTo>
                    <a:lnTo>
                      <a:pt x="3" y="148"/>
                    </a:lnTo>
                    <a:lnTo>
                      <a:pt x="4" y="151"/>
                    </a:lnTo>
                    <a:lnTo>
                      <a:pt x="7" y="151"/>
                    </a:lnTo>
                    <a:lnTo>
                      <a:pt x="15" y="151"/>
                    </a:lnTo>
                    <a:lnTo>
                      <a:pt x="18" y="151"/>
                    </a:lnTo>
                    <a:lnTo>
                      <a:pt x="20" y="148"/>
                    </a:lnTo>
                    <a:lnTo>
                      <a:pt x="21" y="147"/>
                    </a:lnTo>
                    <a:lnTo>
                      <a:pt x="21" y="144"/>
                    </a:lnTo>
                    <a:lnTo>
                      <a:pt x="21" y="40"/>
                    </a:lnTo>
                    <a:lnTo>
                      <a:pt x="61" y="147"/>
                    </a:lnTo>
                    <a:lnTo>
                      <a:pt x="63" y="149"/>
                    </a:lnTo>
                    <a:lnTo>
                      <a:pt x="67" y="151"/>
                    </a:lnTo>
                    <a:lnTo>
                      <a:pt x="84" y="151"/>
                    </a:lnTo>
                    <a:lnTo>
                      <a:pt x="87" y="151"/>
                    </a:lnTo>
                    <a:lnTo>
                      <a:pt x="89" y="148"/>
                    </a:lnTo>
                    <a:lnTo>
                      <a:pt x="90" y="147"/>
                    </a:lnTo>
                    <a:lnTo>
                      <a:pt x="92" y="144"/>
                    </a:lnTo>
                    <a:lnTo>
                      <a:pt x="92" y="7"/>
                    </a:lnTo>
                    <a:lnTo>
                      <a:pt x="90" y="4"/>
                    </a:lnTo>
                    <a:lnTo>
                      <a:pt x="89" y="2"/>
                    </a:lnTo>
                    <a:lnTo>
                      <a:pt x="87" y="0"/>
                    </a:lnTo>
                    <a:lnTo>
                      <a:pt x="84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" name="Freeform 25"/>
              <p:cNvSpPr>
                <a:spLocks/>
              </p:cNvSpPr>
              <p:nvPr userDrawn="1"/>
            </p:nvSpPr>
            <p:spPr bwMode="auto">
              <a:xfrm>
                <a:off x="1638300" y="6842125"/>
                <a:ext cx="139700" cy="239712"/>
              </a:xfrm>
              <a:custGeom>
                <a:avLst/>
                <a:gdLst>
                  <a:gd name="T0" fmla="*/ 2147483647 w 88"/>
                  <a:gd name="T1" fmla="*/ 2147483647 h 151"/>
                  <a:gd name="T2" fmla="*/ 2147483647 w 88"/>
                  <a:gd name="T3" fmla="*/ 2147483647 h 151"/>
                  <a:gd name="T4" fmla="*/ 2147483647 w 88"/>
                  <a:gd name="T5" fmla="*/ 2147483647 h 151"/>
                  <a:gd name="T6" fmla="*/ 2147483647 w 88"/>
                  <a:gd name="T7" fmla="*/ 2147483647 h 151"/>
                  <a:gd name="T8" fmla="*/ 2147483647 w 88"/>
                  <a:gd name="T9" fmla="*/ 2147483647 h 151"/>
                  <a:gd name="T10" fmla="*/ 2147483647 w 88"/>
                  <a:gd name="T11" fmla="*/ 2147483647 h 151"/>
                  <a:gd name="T12" fmla="*/ 2147483647 w 88"/>
                  <a:gd name="T13" fmla="*/ 2147483647 h 151"/>
                  <a:gd name="T14" fmla="*/ 2147483647 w 88"/>
                  <a:gd name="T15" fmla="*/ 2147483647 h 151"/>
                  <a:gd name="T16" fmla="*/ 2147483647 w 88"/>
                  <a:gd name="T17" fmla="*/ 2147483647 h 151"/>
                  <a:gd name="T18" fmla="*/ 2147483647 w 88"/>
                  <a:gd name="T19" fmla="*/ 2147483647 h 151"/>
                  <a:gd name="T20" fmla="*/ 2147483647 w 88"/>
                  <a:gd name="T21" fmla="*/ 2147483647 h 151"/>
                  <a:gd name="T22" fmla="*/ 2147483647 w 88"/>
                  <a:gd name="T23" fmla="*/ 2147483647 h 151"/>
                  <a:gd name="T24" fmla="*/ 2147483647 w 88"/>
                  <a:gd name="T25" fmla="*/ 2147483647 h 151"/>
                  <a:gd name="T26" fmla="*/ 2147483647 w 88"/>
                  <a:gd name="T27" fmla="*/ 2147483647 h 151"/>
                  <a:gd name="T28" fmla="*/ 2147483647 w 88"/>
                  <a:gd name="T29" fmla="*/ 2147483647 h 151"/>
                  <a:gd name="T30" fmla="*/ 2147483647 w 88"/>
                  <a:gd name="T31" fmla="*/ 0 h 151"/>
                  <a:gd name="T32" fmla="*/ 2147483647 w 88"/>
                  <a:gd name="T33" fmla="*/ 0 h 151"/>
                  <a:gd name="T34" fmla="*/ 2147483647 w 88"/>
                  <a:gd name="T35" fmla="*/ 0 h 151"/>
                  <a:gd name="T36" fmla="*/ 2147483647 w 88"/>
                  <a:gd name="T37" fmla="*/ 0 h 151"/>
                  <a:gd name="T38" fmla="*/ 2147483647 w 88"/>
                  <a:gd name="T39" fmla="*/ 0 h 151"/>
                  <a:gd name="T40" fmla="*/ 2147483647 w 88"/>
                  <a:gd name="T41" fmla="*/ 2147483647 h 151"/>
                  <a:gd name="T42" fmla="*/ 2147483647 w 88"/>
                  <a:gd name="T43" fmla="*/ 2147483647 h 151"/>
                  <a:gd name="T44" fmla="*/ 2147483647 w 88"/>
                  <a:gd name="T45" fmla="*/ 2147483647 h 151"/>
                  <a:gd name="T46" fmla="*/ 2147483647 w 88"/>
                  <a:gd name="T47" fmla="*/ 2147483647 h 151"/>
                  <a:gd name="T48" fmla="*/ 2147483647 w 88"/>
                  <a:gd name="T49" fmla="*/ 0 h 151"/>
                  <a:gd name="T50" fmla="*/ 2147483647 w 88"/>
                  <a:gd name="T51" fmla="*/ 0 h 151"/>
                  <a:gd name="T52" fmla="*/ 2147483647 w 88"/>
                  <a:gd name="T53" fmla="*/ 0 h 151"/>
                  <a:gd name="T54" fmla="*/ 2147483647 w 88"/>
                  <a:gd name="T55" fmla="*/ 0 h 151"/>
                  <a:gd name="T56" fmla="*/ 2147483647 w 88"/>
                  <a:gd name="T57" fmla="*/ 0 h 151"/>
                  <a:gd name="T58" fmla="*/ 2147483647 w 88"/>
                  <a:gd name="T59" fmla="*/ 2147483647 h 151"/>
                  <a:gd name="T60" fmla="*/ 2147483647 w 88"/>
                  <a:gd name="T61" fmla="*/ 2147483647 h 151"/>
                  <a:gd name="T62" fmla="*/ 2147483647 w 88"/>
                  <a:gd name="T63" fmla="*/ 2147483647 h 151"/>
                  <a:gd name="T64" fmla="*/ 2147483647 w 88"/>
                  <a:gd name="T65" fmla="*/ 2147483647 h 151"/>
                  <a:gd name="T66" fmla="*/ 2147483647 w 88"/>
                  <a:gd name="T67" fmla="*/ 2147483647 h 151"/>
                  <a:gd name="T68" fmla="*/ 2147483647 w 88"/>
                  <a:gd name="T69" fmla="*/ 2147483647 h 151"/>
                  <a:gd name="T70" fmla="*/ 0 w 88"/>
                  <a:gd name="T71" fmla="*/ 2147483647 h 151"/>
                  <a:gd name="T72" fmla="*/ 2147483647 w 88"/>
                  <a:gd name="T73" fmla="*/ 2147483647 h 151"/>
                  <a:gd name="T74" fmla="*/ 2147483647 w 88"/>
                  <a:gd name="T75" fmla="*/ 2147483647 h 151"/>
                  <a:gd name="T76" fmla="*/ 2147483647 w 88"/>
                  <a:gd name="T77" fmla="*/ 2147483647 h 151"/>
                  <a:gd name="T78" fmla="*/ 2147483647 w 88"/>
                  <a:gd name="T79" fmla="*/ 2147483647 h 151"/>
                  <a:gd name="T80" fmla="*/ 2147483647 w 88"/>
                  <a:gd name="T81" fmla="*/ 2147483647 h 151"/>
                  <a:gd name="T82" fmla="*/ 2147483647 w 88"/>
                  <a:gd name="T83" fmla="*/ 2147483647 h 151"/>
                  <a:gd name="T84" fmla="*/ 2147483647 w 88"/>
                  <a:gd name="T85" fmla="*/ 2147483647 h 151"/>
                  <a:gd name="T86" fmla="*/ 2147483647 w 88"/>
                  <a:gd name="T87" fmla="*/ 2147483647 h 151"/>
                  <a:gd name="T88" fmla="*/ 2147483647 w 88"/>
                  <a:gd name="T89" fmla="*/ 2147483647 h 151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</a:gdLst>
                <a:ahLst/>
                <a:cxnLst>
                  <a:cxn ang="T90">
                    <a:pos x="T0" y="T1"/>
                  </a:cxn>
                  <a:cxn ang="T91">
                    <a:pos x="T2" y="T3"/>
                  </a:cxn>
                  <a:cxn ang="T92">
                    <a:pos x="T4" y="T5"/>
                  </a:cxn>
                  <a:cxn ang="T93">
                    <a:pos x="T6" y="T7"/>
                  </a:cxn>
                  <a:cxn ang="T94">
                    <a:pos x="T8" y="T9"/>
                  </a:cxn>
                  <a:cxn ang="T95">
                    <a:pos x="T10" y="T11"/>
                  </a:cxn>
                  <a:cxn ang="T96">
                    <a:pos x="T12" y="T13"/>
                  </a:cxn>
                  <a:cxn ang="T97">
                    <a:pos x="T14" y="T15"/>
                  </a:cxn>
                  <a:cxn ang="T98">
                    <a:pos x="T16" y="T17"/>
                  </a:cxn>
                  <a:cxn ang="T99">
                    <a:pos x="T18" y="T19"/>
                  </a:cxn>
                  <a:cxn ang="T100">
                    <a:pos x="T20" y="T21"/>
                  </a:cxn>
                  <a:cxn ang="T101">
                    <a:pos x="T22" y="T23"/>
                  </a:cxn>
                  <a:cxn ang="T102">
                    <a:pos x="T24" y="T25"/>
                  </a:cxn>
                  <a:cxn ang="T103">
                    <a:pos x="T26" y="T27"/>
                  </a:cxn>
                  <a:cxn ang="T104">
                    <a:pos x="T28" y="T29"/>
                  </a:cxn>
                  <a:cxn ang="T105">
                    <a:pos x="T30" y="T31"/>
                  </a:cxn>
                  <a:cxn ang="T106">
                    <a:pos x="T32" y="T33"/>
                  </a:cxn>
                  <a:cxn ang="T107">
                    <a:pos x="T34" y="T35"/>
                  </a:cxn>
                  <a:cxn ang="T108">
                    <a:pos x="T36" y="T37"/>
                  </a:cxn>
                  <a:cxn ang="T109">
                    <a:pos x="T38" y="T39"/>
                  </a:cxn>
                  <a:cxn ang="T110">
                    <a:pos x="T40" y="T41"/>
                  </a:cxn>
                  <a:cxn ang="T111">
                    <a:pos x="T42" y="T43"/>
                  </a:cxn>
                  <a:cxn ang="T112">
                    <a:pos x="T44" y="T45"/>
                  </a:cxn>
                  <a:cxn ang="T113">
                    <a:pos x="T46" y="T47"/>
                  </a:cxn>
                  <a:cxn ang="T114">
                    <a:pos x="T48" y="T49"/>
                  </a:cxn>
                  <a:cxn ang="T115">
                    <a:pos x="T50" y="T51"/>
                  </a:cxn>
                  <a:cxn ang="T116">
                    <a:pos x="T52" y="T53"/>
                  </a:cxn>
                  <a:cxn ang="T117">
                    <a:pos x="T54" y="T55"/>
                  </a:cxn>
                  <a:cxn ang="T118">
                    <a:pos x="T56" y="T57"/>
                  </a:cxn>
                  <a:cxn ang="T119">
                    <a:pos x="T58" y="T59"/>
                  </a:cxn>
                  <a:cxn ang="T120">
                    <a:pos x="T60" y="T61"/>
                  </a:cxn>
                  <a:cxn ang="T121">
                    <a:pos x="T62" y="T63"/>
                  </a:cxn>
                  <a:cxn ang="T122">
                    <a:pos x="T64" y="T65"/>
                  </a:cxn>
                  <a:cxn ang="T123">
                    <a:pos x="T66" y="T67"/>
                  </a:cxn>
                  <a:cxn ang="T124">
                    <a:pos x="T68" y="T69"/>
                  </a:cxn>
                  <a:cxn ang="T125">
                    <a:pos x="T70" y="T71"/>
                  </a:cxn>
                  <a:cxn ang="T126">
                    <a:pos x="T72" y="T73"/>
                  </a:cxn>
                  <a:cxn ang="T127">
                    <a:pos x="T74" y="T75"/>
                  </a:cxn>
                  <a:cxn ang="T128">
                    <a:pos x="T76" y="T77"/>
                  </a:cxn>
                  <a:cxn ang="T129">
                    <a:pos x="T78" y="T79"/>
                  </a:cxn>
                  <a:cxn ang="T130">
                    <a:pos x="T80" y="T81"/>
                  </a:cxn>
                  <a:cxn ang="T131">
                    <a:pos x="T82" y="T83"/>
                  </a:cxn>
                  <a:cxn ang="T132">
                    <a:pos x="T84" y="T85"/>
                  </a:cxn>
                  <a:cxn ang="T133">
                    <a:pos x="T86" y="T87"/>
                  </a:cxn>
                  <a:cxn ang="T134">
                    <a:pos x="T88" y="T89"/>
                  </a:cxn>
                </a:cxnLst>
                <a:rect l="0" t="0" r="r" b="b"/>
                <a:pathLst>
                  <a:path w="88" h="151">
                    <a:moveTo>
                      <a:pt x="66" y="147"/>
                    </a:moveTo>
                    <a:lnTo>
                      <a:pt x="66" y="147"/>
                    </a:lnTo>
                    <a:lnTo>
                      <a:pt x="68" y="149"/>
                    </a:lnTo>
                    <a:lnTo>
                      <a:pt x="72" y="151"/>
                    </a:lnTo>
                    <a:lnTo>
                      <a:pt x="82" y="151"/>
                    </a:lnTo>
                    <a:lnTo>
                      <a:pt x="84" y="149"/>
                    </a:lnTo>
                    <a:lnTo>
                      <a:pt x="87" y="148"/>
                    </a:lnTo>
                    <a:lnTo>
                      <a:pt x="88" y="144"/>
                    </a:lnTo>
                    <a:lnTo>
                      <a:pt x="87" y="142"/>
                    </a:lnTo>
                    <a:lnTo>
                      <a:pt x="56" y="73"/>
                    </a:lnTo>
                    <a:lnTo>
                      <a:pt x="85" y="9"/>
                    </a:lnTo>
                    <a:lnTo>
                      <a:pt x="85" y="5"/>
                    </a:lnTo>
                    <a:lnTo>
                      <a:pt x="85" y="3"/>
                    </a:lnTo>
                    <a:lnTo>
                      <a:pt x="83" y="0"/>
                    </a:lnTo>
                    <a:lnTo>
                      <a:pt x="79" y="0"/>
                    </a:lnTo>
                    <a:lnTo>
                      <a:pt x="69" y="0"/>
                    </a:lnTo>
                    <a:lnTo>
                      <a:pt x="67" y="0"/>
                    </a:lnTo>
                    <a:lnTo>
                      <a:pt x="63" y="4"/>
                    </a:lnTo>
                    <a:lnTo>
                      <a:pt x="43" y="47"/>
                    </a:lnTo>
                    <a:lnTo>
                      <a:pt x="24" y="4"/>
                    </a:lnTo>
                    <a:lnTo>
                      <a:pt x="21" y="0"/>
                    </a:lnTo>
                    <a:lnTo>
                      <a:pt x="19" y="0"/>
                    </a:lnTo>
                    <a:lnTo>
                      <a:pt x="9" y="0"/>
                    </a:lnTo>
                    <a:lnTo>
                      <a:pt x="5" y="0"/>
                    </a:lnTo>
                    <a:lnTo>
                      <a:pt x="3" y="3"/>
                    </a:lnTo>
                    <a:lnTo>
                      <a:pt x="3" y="5"/>
                    </a:lnTo>
                    <a:lnTo>
                      <a:pt x="3" y="9"/>
                    </a:lnTo>
                    <a:lnTo>
                      <a:pt x="32" y="73"/>
                    </a:lnTo>
                    <a:lnTo>
                      <a:pt x="2" y="142"/>
                    </a:lnTo>
                    <a:lnTo>
                      <a:pt x="0" y="144"/>
                    </a:lnTo>
                    <a:lnTo>
                      <a:pt x="2" y="148"/>
                    </a:lnTo>
                    <a:lnTo>
                      <a:pt x="4" y="149"/>
                    </a:lnTo>
                    <a:lnTo>
                      <a:pt x="6" y="151"/>
                    </a:lnTo>
                    <a:lnTo>
                      <a:pt x="16" y="151"/>
                    </a:lnTo>
                    <a:lnTo>
                      <a:pt x="20" y="149"/>
                    </a:lnTo>
                    <a:lnTo>
                      <a:pt x="23" y="147"/>
                    </a:lnTo>
                    <a:lnTo>
                      <a:pt x="43" y="99"/>
                    </a:lnTo>
                    <a:lnTo>
                      <a:pt x="66" y="147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" name="Freeform 26"/>
              <p:cNvSpPr>
                <a:spLocks noEditPoints="1"/>
              </p:cNvSpPr>
              <p:nvPr userDrawn="1"/>
            </p:nvSpPr>
            <p:spPr bwMode="auto">
              <a:xfrm>
                <a:off x="1801813" y="6838950"/>
                <a:ext cx="123825" cy="246062"/>
              </a:xfrm>
              <a:custGeom>
                <a:avLst/>
                <a:gdLst>
                  <a:gd name="T0" fmla="*/ 2147483647 w 78"/>
                  <a:gd name="T1" fmla="*/ 2147483647 h 155"/>
                  <a:gd name="T2" fmla="*/ 2147483647 w 78"/>
                  <a:gd name="T3" fmla="*/ 2147483647 h 155"/>
                  <a:gd name="T4" fmla="*/ 2147483647 w 78"/>
                  <a:gd name="T5" fmla="*/ 2147483647 h 155"/>
                  <a:gd name="T6" fmla="*/ 2147483647 w 78"/>
                  <a:gd name="T7" fmla="*/ 2147483647 h 155"/>
                  <a:gd name="T8" fmla="*/ 2147483647 w 78"/>
                  <a:gd name="T9" fmla="*/ 0 h 155"/>
                  <a:gd name="T10" fmla="*/ 2147483647 w 78"/>
                  <a:gd name="T11" fmla="*/ 0 h 155"/>
                  <a:gd name="T12" fmla="*/ 2147483647 w 78"/>
                  <a:gd name="T13" fmla="*/ 0 h 155"/>
                  <a:gd name="T14" fmla="*/ 2147483647 w 78"/>
                  <a:gd name="T15" fmla="*/ 2147483647 h 155"/>
                  <a:gd name="T16" fmla="*/ 2147483647 w 78"/>
                  <a:gd name="T17" fmla="*/ 2147483647 h 155"/>
                  <a:gd name="T18" fmla="*/ 0 w 78"/>
                  <a:gd name="T19" fmla="*/ 2147483647 h 155"/>
                  <a:gd name="T20" fmla="*/ 0 w 78"/>
                  <a:gd name="T21" fmla="*/ 2147483647 h 155"/>
                  <a:gd name="T22" fmla="*/ 0 w 78"/>
                  <a:gd name="T23" fmla="*/ 2147483647 h 155"/>
                  <a:gd name="T24" fmla="*/ 2147483647 w 78"/>
                  <a:gd name="T25" fmla="*/ 2147483647 h 155"/>
                  <a:gd name="T26" fmla="*/ 2147483647 w 78"/>
                  <a:gd name="T27" fmla="*/ 2147483647 h 155"/>
                  <a:gd name="T28" fmla="*/ 2147483647 w 78"/>
                  <a:gd name="T29" fmla="*/ 2147483647 h 155"/>
                  <a:gd name="T30" fmla="*/ 2147483647 w 78"/>
                  <a:gd name="T31" fmla="*/ 2147483647 h 155"/>
                  <a:gd name="T32" fmla="*/ 2147483647 w 78"/>
                  <a:gd name="T33" fmla="*/ 2147483647 h 155"/>
                  <a:gd name="T34" fmla="*/ 2147483647 w 78"/>
                  <a:gd name="T35" fmla="*/ 2147483647 h 155"/>
                  <a:gd name="T36" fmla="*/ 2147483647 w 78"/>
                  <a:gd name="T37" fmla="*/ 2147483647 h 155"/>
                  <a:gd name="T38" fmla="*/ 2147483647 w 78"/>
                  <a:gd name="T39" fmla="*/ 2147483647 h 155"/>
                  <a:gd name="T40" fmla="*/ 2147483647 w 78"/>
                  <a:gd name="T41" fmla="*/ 2147483647 h 155"/>
                  <a:gd name="T42" fmla="*/ 2147483647 w 78"/>
                  <a:gd name="T43" fmla="*/ 2147483647 h 155"/>
                  <a:gd name="T44" fmla="*/ 2147483647 w 78"/>
                  <a:gd name="T45" fmla="*/ 2147483647 h 155"/>
                  <a:gd name="T46" fmla="*/ 2147483647 w 78"/>
                  <a:gd name="T47" fmla="*/ 2147483647 h 155"/>
                  <a:gd name="T48" fmla="*/ 2147483647 w 78"/>
                  <a:gd name="T49" fmla="*/ 2147483647 h 155"/>
                  <a:gd name="T50" fmla="*/ 2147483647 w 78"/>
                  <a:gd name="T51" fmla="*/ 2147483647 h 155"/>
                  <a:gd name="T52" fmla="*/ 2147483647 w 78"/>
                  <a:gd name="T53" fmla="*/ 2147483647 h 155"/>
                  <a:gd name="T54" fmla="*/ 2147483647 w 78"/>
                  <a:gd name="T55" fmla="*/ 2147483647 h 155"/>
                  <a:gd name="T56" fmla="*/ 2147483647 w 78"/>
                  <a:gd name="T57" fmla="*/ 2147483647 h 155"/>
                  <a:gd name="T58" fmla="*/ 2147483647 w 78"/>
                  <a:gd name="T59" fmla="*/ 2147483647 h 155"/>
                  <a:gd name="T60" fmla="*/ 2147483647 w 78"/>
                  <a:gd name="T61" fmla="*/ 2147483647 h 155"/>
                  <a:gd name="T62" fmla="*/ 2147483647 w 78"/>
                  <a:gd name="T63" fmla="*/ 2147483647 h 155"/>
                  <a:gd name="T64" fmla="*/ 2147483647 w 78"/>
                  <a:gd name="T65" fmla="*/ 2147483647 h 155"/>
                  <a:gd name="T66" fmla="*/ 2147483647 w 78"/>
                  <a:gd name="T67" fmla="*/ 2147483647 h 155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</a:gdLst>
                <a:ahLst/>
                <a:cxnLst>
                  <a:cxn ang="T68">
                    <a:pos x="T0" y="T1"/>
                  </a:cxn>
                  <a:cxn ang="T69">
                    <a:pos x="T2" y="T3"/>
                  </a:cxn>
                  <a:cxn ang="T70">
                    <a:pos x="T4" y="T5"/>
                  </a:cxn>
                  <a:cxn ang="T71">
                    <a:pos x="T6" y="T7"/>
                  </a:cxn>
                  <a:cxn ang="T72">
                    <a:pos x="T8" y="T9"/>
                  </a:cxn>
                  <a:cxn ang="T73">
                    <a:pos x="T10" y="T11"/>
                  </a:cxn>
                  <a:cxn ang="T74">
                    <a:pos x="T12" y="T13"/>
                  </a:cxn>
                  <a:cxn ang="T75">
                    <a:pos x="T14" y="T15"/>
                  </a:cxn>
                  <a:cxn ang="T76">
                    <a:pos x="T16" y="T17"/>
                  </a:cxn>
                  <a:cxn ang="T77">
                    <a:pos x="T18" y="T19"/>
                  </a:cxn>
                  <a:cxn ang="T78">
                    <a:pos x="T20" y="T21"/>
                  </a:cxn>
                  <a:cxn ang="T79">
                    <a:pos x="T22" y="T23"/>
                  </a:cxn>
                  <a:cxn ang="T80">
                    <a:pos x="T24" y="T25"/>
                  </a:cxn>
                  <a:cxn ang="T81">
                    <a:pos x="T26" y="T27"/>
                  </a:cxn>
                  <a:cxn ang="T82">
                    <a:pos x="T28" y="T29"/>
                  </a:cxn>
                  <a:cxn ang="T83">
                    <a:pos x="T30" y="T31"/>
                  </a:cxn>
                  <a:cxn ang="T84">
                    <a:pos x="T32" y="T33"/>
                  </a:cxn>
                  <a:cxn ang="T85">
                    <a:pos x="T34" y="T35"/>
                  </a:cxn>
                  <a:cxn ang="T86">
                    <a:pos x="T36" y="T37"/>
                  </a:cxn>
                  <a:cxn ang="T87">
                    <a:pos x="T38" y="T39"/>
                  </a:cxn>
                  <a:cxn ang="T88">
                    <a:pos x="T40" y="T41"/>
                  </a:cxn>
                  <a:cxn ang="T89">
                    <a:pos x="T42" y="T43"/>
                  </a:cxn>
                  <a:cxn ang="T90">
                    <a:pos x="T44" y="T45"/>
                  </a:cxn>
                  <a:cxn ang="T91">
                    <a:pos x="T46" y="T47"/>
                  </a:cxn>
                  <a:cxn ang="T92">
                    <a:pos x="T48" y="T49"/>
                  </a:cxn>
                  <a:cxn ang="T93">
                    <a:pos x="T50" y="T51"/>
                  </a:cxn>
                  <a:cxn ang="T94">
                    <a:pos x="T52" y="T53"/>
                  </a:cxn>
                  <a:cxn ang="T95">
                    <a:pos x="T54" y="T55"/>
                  </a:cxn>
                  <a:cxn ang="T96">
                    <a:pos x="T56" y="T57"/>
                  </a:cxn>
                  <a:cxn ang="T97">
                    <a:pos x="T58" y="T59"/>
                  </a:cxn>
                  <a:cxn ang="T98">
                    <a:pos x="T60" y="T61"/>
                  </a:cxn>
                  <a:cxn ang="T99">
                    <a:pos x="T62" y="T63"/>
                  </a:cxn>
                  <a:cxn ang="T100">
                    <a:pos x="T64" y="T65"/>
                  </a:cxn>
                  <a:cxn ang="T101">
                    <a:pos x="T66" y="T67"/>
                  </a:cxn>
                </a:cxnLst>
                <a:rect l="0" t="0" r="r" b="b"/>
                <a:pathLst>
                  <a:path w="78" h="155">
                    <a:moveTo>
                      <a:pt x="78" y="118"/>
                    </a:moveTo>
                    <a:lnTo>
                      <a:pt x="78" y="36"/>
                    </a:lnTo>
                    <a:lnTo>
                      <a:pt x="78" y="30"/>
                    </a:lnTo>
                    <a:lnTo>
                      <a:pt x="76" y="22"/>
                    </a:lnTo>
                    <a:lnTo>
                      <a:pt x="72" y="16"/>
                    </a:lnTo>
                    <a:lnTo>
                      <a:pt x="69" y="11"/>
                    </a:lnTo>
                    <a:lnTo>
                      <a:pt x="62" y="6"/>
                    </a:lnTo>
                    <a:lnTo>
                      <a:pt x="56" y="2"/>
                    </a:lnTo>
                    <a:lnTo>
                      <a:pt x="50" y="0"/>
                    </a:lnTo>
                    <a:lnTo>
                      <a:pt x="43" y="0"/>
                    </a:lnTo>
                    <a:lnTo>
                      <a:pt x="35" y="0"/>
                    </a:lnTo>
                    <a:lnTo>
                      <a:pt x="28" y="0"/>
                    </a:lnTo>
                    <a:lnTo>
                      <a:pt x="22" y="2"/>
                    </a:lnTo>
                    <a:lnTo>
                      <a:pt x="16" y="6"/>
                    </a:lnTo>
                    <a:lnTo>
                      <a:pt x="9" y="11"/>
                    </a:lnTo>
                    <a:lnTo>
                      <a:pt x="6" y="16"/>
                    </a:lnTo>
                    <a:lnTo>
                      <a:pt x="2" y="22"/>
                    </a:lnTo>
                    <a:lnTo>
                      <a:pt x="0" y="30"/>
                    </a:lnTo>
                    <a:lnTo>
                      <a:pt x="0" y="36"/>
                    </a:lnTo>
                    <a:lnTo>
                      <a:pt x="0" y="118"/>
                    </a:lnTo>
                    <a:lnTo>
                      <a:pt x="0" y="126"/>
                    </a:lnTo>
                    <a:lnTo>
                      <a:pt x="2" y="133"/>
                    </a:lnTo>
                    <a:lnTo>
                      <a:pt x="6" y="139"/>
                    </a:lnTo>
                    <a:lnTo>
                      <a:pt x="9" y="144"/>
                    </a:lnTo>
                    <a:lnTo>
                      <a:pt x="16" y="149"/>
                    </a:lnTo>
                    <a:lnTo>
                      <a:pt x="22" y="151"/>
                    </a:lnTo>
                    <a:lnTo>
                      <a:pt x="28" y="154"/>
                    </a:lnTo>
                    <a:lnTo>
                      <a:pt x="35" y="155"/>
                    </a:lnTo>
                    <a:lnTo>
                      <a:pt x="43" y="155"/>
                    </a:lnTo>
                    <a:lnTo>
                      <a:pt x="50" y="154"/>
                    </a:lnTo>
                    <a:lnTo>
                      <a:pt x="56" y="151"/>
                    </a:lnTo>
                    <a:lnTo>
                      <a:pt x="62" y="149"/>
                    </a:lnTo>
                    <a:lnTo>
                      <a:pt x="69" y="144"/>
                    </a:lnTo>
                    <a:lnTo>
                      <a:pt x="72" y="139"/>
                    </a:lnTo>
                    <a:lnTo>
                      <a:pt x="76" y="133"/>
                    </a:lnTo>
                    <a:lnTo>
                      <a:pt x="78" y="126"/>
                    </a:lnTo>
                    <a:lnTo>
                      <a:pt x="78" y="118"/>
                    </a:lnTo>
                    <a:close/>
                    <a:moveTo>
                      <a:pt x="21" y="118"/>
                    </a:moveTo>
                    <a:lnTo>
                      <a:pt x="21" y="36"/>
                    </a:lnTo>
                    <a:lnTo>
                      <a:pt x="22" y="31"/>
                    </a:lnTo>
                    <a:lnTo>
                      <a:pt x="25" y="26"/>
                    </a:lnTo>
                    <a:lnTo>
                      <a:pt x="30" y="22"/>
                    </a:lnTo>
                    <a:lnTo>
                      <a:pt x="35" y="21"/>
                    </a:lnTo>
                    <a:lnTo>
                      <a:pt x="43" y="21"/>
                    </a:lnTo>
                    <a:lnTo>
                      <a:pt x="48" y="22"/>
                    </a:lnTo>
                    <a:lnTo>
                      <a:pt x="53" y="26"/>
                    </a:lnTo>
                    <a:lnTo>
                      <a:pt x="56" y="31"/>
                    </a:lnTo>
                    <a:lnTo>
                      <a:pt x="57" y="36"/>
                    </a:lnTo>
                    <a:lnTo>
                      <a:pt x="57" y="118"/>
                    </a:lnTo>
                    <a:lnTo>
                      <a:pt x="56" y="124"/>
                    </a:lnTo>
                    <a:lnTo>
                      <a:pt x="53" y="129"/>
                    </a:lnTo>
                    <a:lnTo>
                      <a:pt x="48" y="132"/>
                    </a:lnTo>
                    <a:lnTo>
                      <a:pt x="43" y="133"/>
                    </a:lnTo>
                    <a:lnTo>
                      <a:pt x="35" y="133"/>
                    </a:lnTo>
                    <a:lnTo>
                      <a:pt x="30" y="132"/>
                    </a:lnTo>
                    <a:lnTo>
                      <a:pt x="25" y="129"/>
                    </a:lnTo>
                    <a:lnTo>
                      <a:pt x="22" y="124"/>
                    </a:lnTo>
                    <a:lnTo>
                      <a:pt x="21" y="118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" name="Freeform 27"/>
              <p:cNvSpPr>
                <a:spLocks/>
              </p:cNvSpPr>
              <p:nvPr userDrawn="1"/>
            </p:nvSpPr>
            <p:spPr bwMode="auto">
              <a:xfrm>
                <a:off x="1965325" y="6842125"/>
                <a:ext cx="144463" cy="239712"/>
              </a:xfrm>
              <a:custGeom>
                <a:avLst/>
                <a:gdLst>
                  <a:gd name="T0" fmla="*/ 2147483647 w 91"/>
                  <a:gd name="T1" fmla="*/ 2147483647 h 151"/>
                  <a:gd name="T2" fmla="*/ 2147483647 w 91"/>
                  <a:gd name="T3" fmla="*/ 2147483647 h 151"/>
                  <a:gd name="T4" fmla="*/ 2147483647 w 91"/>
                  <a:gd name="T5" fmla="*/ 2147483647 h 151"/>
                  <a:gd name="T6" fmla="*/ 2147483647 w 91"/>
                  <a:gd name="T7" fmla="*/ 2147483647 h 151"/>
                  <a:gd name="T8" fmla="*/ 2147483647 w 91"/>
                  <a:gd name="T9" fmla="*/ 2147483647 h 151"/>
                  <a:gd name="T10" fmla="*/ 2147483647 w 91"/>
                  <a:gd name="T11" fmla="*/ 2147483647 h 151"/>
                  <a:gd name="T12" fmla="*/ 2147483647 w 91"/>
                  <a:gd name="T13" fmla="*/ 2147483647 h 151"/>
                  <a:gd name="T14" fmla="*/ 2147483647 w 91"/>
                  <a:gd name="T15" fmla="*/ 2147483647 h 151"/>
                  <a:gd name="T16" fmla="*/ 2147483647 w 91"/>
                  <a:gd name="T17" fmla="*/ 2147483647 h 151"/>
                  <a:gd name="T18" fmla="*/ 2147483647 w 91"/>
                  <a:gd name="T19" fmla="*/ 2147483647 h 151"/>
                  <a:gd name="T20" fmla="*/ 2147483647 w 91"/>
                  <a:gd name="T21" fmla="*/ 2147483647 h 151"/>
                  <a:gd name="T22" fmla="*/ 2147483647 w 91"/>
                  <a:gd name="T23" fmla="*/ 0 h 151"/>
                  <a:gd name="T24" fmla="*/ 2147483647 w 91"/>
                  <a:gd name="T25" fmla="*/ 0 h 151"/>
                  <a:gd name="T26" fmla="*/ 2147483647 w 91"/>
                  <a:gd name="T27" fmla="*/ 0 h 151"/>
                  <a:gd name="T28" fmla="*/ 2147483647 w 91"/>
                  <a:gd name="T29" fmla="*/ 0 h 151"/>
                  <a:gd name="T30" fmla="*/ 2147483647 w 91"/>
                  <a:gd name="T31" fmla="*/ 0 h 151"/>
                  <a:gd name="T32" fmla="*/ 2147483647 w 91"/>
                  <a:gd name="T33" fmla="*/ 2147483647 h 151"/>
                  <a:gd name="T34" fmla="*/ 2147483647 w 91"/>
                  <a:gd name="T35" fmla="*/ 2147483647 h 151"/>
                  <a:gd name="T36" fmla="*/ 2147483647 w 91"/>
                  <a:gd name="T37" fmla="*/ 2147483647 h 151"/>
                  <a:gd name="T38" fmla="*/ 2147483647 w 91"/>
                  <a:gd name="T39" fmla="*/ 2147483647 h 151"/>
                  <a:gd name="T40" fmla="*/ 2147483647 w 91"/>
                  <a:gd name="T41" fmla="*/ 2147483647 h 151"/>
                  <a:gd name="T42" fmla="*/ 2147483647 w 91"/>
                  <a:gd name="T43" fmla="*/ 2147483647 h 151"/>
                  <a:gd name="T44" fmla="*/ 2147483647 w 91"/>
                  <a:gd name="T45" fmla="*/ 2147483647 h 151"/>
                  <a:gd name="T46" fmla="*/ 2147483647 w 91"/>
                  <a:gd name="T47" fmla="*/ 0 h 151"/>
                  <a:gd name="T48" fmla="*/ 2147483647 w 91"/>
                  <a:gd name="T49" fmla="*/ 0 h 151"/>
                  <a:gd name="T50" fmla="*/ 2147483647 w 91"/>
                  <a:gd name="T51" fmla="*/ 0 h 151"/>
                  <a:gd name="T52" fmla="*/ 2147483647 w 91"/>
                  <a:gd name="T53" fmla="*/ 0 h 151"/>
                  <a:gd name="T54" fmla="*/ 2147483647 w 91"/>
                  <a:gd name="T55" fmla="*/ 2147483647 h 151"/>
                  <a:gd name="T56" fmla="*/ 2147483647 w 91"/>
                  <a:gd name="T57" fmla="*/ 2147483647 h 151"/>
                  <a:gd name="T58" fmla="*/ 0 w 91"/>
                  <a:gd name="T59" fmla="*/ 2147483647 h 151"/>
                  <a:gd name="T60" fmla="*/ 0 w 91"/>
                  <a:gd name="T61" fmla="*/ 2147483647 h 151"/>
                  <a:gd name="T62" fmla="*/ 0 w 91"/>
                  <a:gd name="T63" fmla="*/ 2147483647 h 151"/>
                  <a:gd name="T64" fmla="*/ 2147483647 w 91"/>
                  <a:gd name="T65" fmla="*/ 2147483647 h 151"/>
                  <a:gd name="T66" fmla="*/ 2147483647 w 91"/>
                  <a:gd name="T67" fmla="*/ 2147483647 h 151"/>
                  <a:gd name="T68" fmla="*/ 2147483647 w 91"/>
                  <a:gd name="T69" fmla="*/ 2147483647 h 151"/>
                  <a:gd name="T70" fmla="*/ 2147483647 w 91"/>
                  <a:gd name="T71" fmla="*/ 2147483647 h 151"/>
                  <a:gd name="T72" fmla="*/ 2147483647 w 91"/>
                  <a:gd name="T73" fmla="*/ 2147483647 h 151"/>
                  <a:gd name="T74" fmla="*/ 2147483647 w 91"/>
                  <a:gd name="T75" fmla="*/ 2147483647 h 151"/>
                  <a:gd name="T76" fmla="*/ 2147483647 w 91"/>
                  <a:gd name="T77" fmla="*/ 2147483647 h 151"/>
                  <a:gd name="T78" fmla="*/ 2147483647 w 91"/>
                  <a:gd name="T79" fmla="*/ 2147483647 h 151"/>
                  <a:gd name="T80" fmla="*/ 2147483647 w 91"/>
                  <a:gd name="T81" fmla="*/ 2147483647 h 151"/>
                  <a:gd name="T82" fmla="*/ 2147483647 w 91"/>
                  <a:gd name="T83" fmla="*/ 2147483647 h 151"/>
                  <a:gd name="T84" fmla="*/ 2147483647 w 91"/>
                  <a:gd name="T85" fmla="*/ 2147483647 h 151"/>
                  <a:gd name="T86" fmla="*/ 2147483647 w 91"/>
                  <a:gd name="T87" fmla="*/ 2147483647 h 151"/>
                  <a:gd name="T88" fmla="*/ 2147483647 w 91"/>
                  <a:gd name="T89" fmla="*/ 2147483647 h 151"/>
                  <a:gd name="T90" fmla="*/ 2147483647 w 91"/>
                  <a:gd name="T91" fmla="*/ 2147483647 h 151"/>
                  <a:gd name="T92" fmla="*/ 2147483647 w 91"/>
                  <a:gd name="T93" fmla="*/ 2147483647 h 151"/>
                  <a:gd name="T94" fmla="*/ 2147483647 w 91"/>
                  <a:gd name="T95" fmla="*/ 2147483647 h 151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</a:gdLst>
                <a:ahLst/>
                <a:cxnLst>
                  <a:cxn ang="T96">
                    <a:pos x="T0" y="T1"/>
                  </a:cxn>
                  <a:cxn ang="T97">
                    <a:pos x="T2" y="T3"/>
                  </a:cxn>
                  <a:cxn ang="T98">
                    <a:pos x="T4" y="T5"/>
                  </a:cxn>
                  <a:cxn ang="T99">
                    <a:pos x="T6" y="T7"/>
                  </a:cxn>
                  <a:cxn ang="T100">
                    <a:pos x="T8" y="T9"/>
                  </a:cxn>
                  <a:cxn ang="T101">
                    <a:pos x="T10" y="T11"/>
                  </a:cxn>
                  <a:cxn ang="T102">
                    <a:pos x="T12" y="T13"/>
                  </a:cxn>
                  <a:cxn ang="T103">
                    <a:pos x="T14" y="T15"/>
                  </a:cxn>
                  <a:cxn ang="T104">
                    <a:pos x="T16" y="T17"/>
                  </a:cxn>
                  <a:cxn ang="T105">
                    <a:pos x="T18" y="T19"/>
                  </a:cxn>
                  <a:cxn ang="T106">
                    <a:pos x="T20" y="T21"/>
                  </a:cxn>
                  <a:cxn ang="T107">
                    <a:pos x="T22" y="T23"/>
                  </a:cxn>
                  <a:cxn ang="T108">
                    <a:pos x="T24" y="T25"/>
                  </a:cxn>
                  <a:cxn ang="T109">
                    <a:pos x="T26" y="T27"/>
                  </a:cxn>
                  <a:cxn ang="T110">
                    <a:pos x="T28" y="T29"/>
                  </a:cxn>
                  <a:cxn ang="T111">
                    <a:pos x="T30" y="T31"/>
                  </a:cxn>
                  <a:cxn ang="T112">
                    <a:pos x="T32" y="T33"/>
                  </a:cxn>
                  <a:cxn ang="T113">
                    <a:pos x="T34" y="T35"/>
                  </a:cxn>
                  <a:cxn ang="T114">
                    <a:pos x="T36" y="T37"/>
                  </a:cxn>
                  <a:cxn ang="T115">
                    <a:pos x="T38" y="T39"/>
                  </a:cxn>
                  <a:cxn ang="T116">
                    <a:pos x="T40" y="T41"/>
                  </a:cxn>
                  <a:cxn ang="T117">
                    <a:pos x="T42" y="T43"/>
                  </a:cxn>
                  <a:cxn ang="T118">
                    <a:pos x="T44" y="T45"/>
                  </a:cxn>
                  <a:cxn ang="T119">
                    <a:pos x="T46" y="T47"/>
                  </a:cxn>
                  <a:cxn ang="T120">
                    <a:pos x="T48" y="T49"/>
                  </a:cxn>
                  <a:cxn ang="T121">
                    <a:pos x="T50" y="T51"/>
                  </a:cxn>
                  <a:cxn ang="T122">
                    <a:pos x="T52" y="T53"/>
                  </a:cxn>
                  <a:cxn ang="T123">
                    <a:pos x="T54" y="T55"/>
                  </a:cxn>
                  <a:cxn ang="T124">
                    <a:pos x="T56" y="T57"/>
                  </a:cxn>
                  <a:cxn ang="T125">
                    <a:pos x="T58" y="T59"/>
                  </a:cxn>
                  <a:cxn ang="T126">
                    <a:pos x="T60" y="T61"/>
                  </a:cxn>
                  <a:cxn ang="T127">
                    <a:pos x="T62" y="T63"/>
                  </a:cxn>
                  <a:cxn ang="T128">
                    <a:pos x="T64" y="T65"/>
                  </a:cxn>
                  <a:cxn ang="T129">
                    <a:pos x="T66" y="T67"/>
                  </a:cxn>
                  <a:cxn ang="T130">
                    <a:pos x="T68" y="T69"/>
                  </a:cxn>
                  <a:cxn ang="T131">
                    <a:pos x="T70" y="T71"/>
                  </a:cxn>
                  <a:cxn ang="T132">
                    <a:pos x="T72" y="T73"/>
                  </a:cxn>
                  <a:cxn ang="T133">
                    <a:pos x="T74" y="T75"/>
                  </a:cxn>
                  <a:cxn ang="T134">
                    <a:pos x="T76" y="T77"/>
                  </a:cxn>
                  <a:cxn ang="T135">
                    <a:pos x="T78" y="T79"/>
                  </a:cxn>
                  <a:cxn ang="T136">
                    <a:pos x="T80" y="T81"/>
                  </a:cxn>
                  <a:cxn ang="T137">
                    <a:pos x="T82" y="T83"/>
                  </a:cxn>
                  <a:cxn ang="T138">
                    <a:pos x="T84" y="T85"/>
                  </a:cxn>
                  <a:cxn ang="T139">
                    <a:pos x="T86" y="T87"/>
                  </a:cxn>
                  <a:cxn ang="T140">
                    <a:pos x="T88" y="T89"/>
                  </a:cxn>
                  <a:cxn ang="T141">
                    <a:pos x="T90" y="T91"/>
                  </a:cxn>
                  <a:cxn ang="T142">
                    <a:pos x="T92" y="T93"/>
                  </a:cxn>
                  <a:cxn ang="T143">
                    <a:pos x="T94" y="T95"/>
                  </a:cxn>
                </a:cxnLst>
                <a:rect l="0" t="0" r="r" b="b"/>
                <a:pathLst>
                  <a:path w="91" h="151">
                    <a:moveTo>
                      <a:pt x="67" y="151"/>
                    </a:moveTo>
                    <a:lnTo>
                      <a:pt x="85" y="151"/>
                    </a:lnTo>
                    <a:lnTo>
                      <a:pt x="88" y="151"/>
                    </a:lnTo>
                    <a:lnTo>
                      <a:pt x="89" y="148"/>
                    </a:lnTo>
                    <a:lnTo>
                      <a:pt x="91" y="147"/>
                    </a:lnTo>
                    <a:lnTo>
                      <a:pt x="91" y="144"/>
                    </a:lnTo>
                    <a:lnTo>
                      <a:pt x="91" y="7"/>
                    </a:lnTo>
                    <a:lnTo>
                      <a:pt x="91" y="4"/>
                    </a:lnTo>
                    <a:lnTo>
                      <a:pt x="89" y="2"/>
                    </a:lnTo>
                    <a:lnTo>
                      <a:pt x="88" y="0"/>
                    </a:lnTo>
                    <a:lnTo>
                      <a:pt x="85" y="0"/>
                    </a:lnTo>
                    <a:lnTo>
                      <a:pt x="76" y="0"/>
                    </a:lnTo>
                    <a:lnTo>
                      <a:pt x="74" y="0"/>
                    </a:lnTo>
                    <a:lnTo>
                      <a:pt x="72" y="2"/>
                    </a:lnTo>
                    <a:lnTo>
                      <a:pt x="70" y="4"/>
                    </a:lnTo>
                    <a:lnTo>
                      <a:pt x="70" y="7"/>
                    </a:lnTo>
                    <a:lnTo>
                      <a:pt x="70" y="111"/>
                    </a:lnTo>
                    <a:lnTo>
                      <a:pt x="31" y="4"/>
                    </a:lnTo>
                    <a:lnTo>
                      <a:pt x="28" y="2"/>
                    </a:lnTo>
                    <a:lnTo>
                      <a:pt x="25" y="0"/>
                    </a:lnTo>
                    <a:lnTo>
                      <a:pt x="7" y="0"/>
                    </a:lnTo>
                    <a:lnTo>
                      <a:pt x="5" y="0"/>
                    </a:lnTo>
                    <a:lnTo>
                      <a:pt x="3" y="2"/>
                    </a:lnTo>
                    <a:lnTo>
                      <a:pt x="1" y="4"/>
                    </a:lnTo>
                    <a:lnTo>
                      <a:pt x="0" y="7"/>
                    </a:lnTo>
                    <a:lnTo>
                      <a:pt x="0" y="144"/>
                    </a:lnTo>
                    <a:lnTo>
                      <a:pt x="1" y="147"/>
                    </a:lnTo>
                    <a:lnTo>
                      <a:pt x="3" y="148"/>
                    </a:lnTo>
                    <a:lnTo>
                      <a:pt x="5" y="151"/>
                    </a:lnTo>
                    <a:lnTo>
                      <a:pt x="7" y="151"/>
                    </a:lnTo>
                    <a:lnTo>
                      <a:pt x="16" y="151"/>
                    </a:lnTo>
                    <a:lnTo>
                      <a:pt x="19" y="151"/>
                    </a:lnTo>
                    <a:lnTo>
                      <a:pt x="20" y="148"/>
                    </a:lnTo>
                    <a:lnTo>
                      <a:pt x="22" y="147"/>
                    </a:lnTo>
                    <a:lnTo>
                      <a:pt x="22" y="144"/>
                    </a:lnTo>
                    <a:lnTo>
                      <a:pt x="22" y="40"/>
                    </a:lnTo>
                    <a:lnTo>
                      <a:pt x="60" y="147"/>
                    </a:lnTo>
                    <a:lnTo>
                      <a:pt x="63" y="149"/>
                    </a:lnTo>
                    <a:lnTo>
                      <a:pt x="67" y="151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" name="Freeform 28"/>
              <p:cNvSpPr>
                <a:spLocks noEditPoints="1"/>
              </p:cNvSpPr>
              <p:nvPr userDrawn="1"/>
            </p:nvSpPr>
            <p:spPr bwMode="auto">
              <a:xfrm>
                <a:off x="1377950" y="7165975"/>
                <a:ext cx="123825" cy="238125"/>
              </a:xfrm>
              <a:custGeom>
                <a:avLst/>
                <a:gdLst>
                  <a:gd name="T0" fmla="*/ 2147483647 w 78"/>
                  <a:gd name="T1" fmla="*/ 0 h 150"/>
                  <a:gd name="T2" fmla="*/ 2147483647 w 78"/>
                  <a:gd name="T3" fmla="*/ 0 h 150"/>
                  <a:gd name="T4" fmla="*/ 2147483647 w 78"/>
                  <a:gd name="T5" fmla="*/ 0 h 150"/>
                  <a:gd name="T6" fmla="*/ 2147483647 w 78"/>
                  <a:gd name="T7" fmla="*/ 0 h 150"/>
                  <a:gd name="T8" fmla="*/ 2147483647 w 78"/>
                  <a:gd name="T9" fmla="*/ 2147483647 h 150"/>
                  <a:gd name="T10" fmla="*/ 0 w 78"/>
                  <a:gd name="T11" fmla="*/ 2147483647 h 150"/>
                  <a:gd name="T12" fmla="*/ 0 w 78"/>
                  <a:gd name="T13" fmla="*/ 2147483647 h 150"/>
                  <a:gd name="T14" fmla="*/ 0 w 78"/>
                  <a:gd name="T15" fmla="*/ 2147483647 h 150"/>
                  <a:gd name="T16" fmla="*/ 0 w 78"/>
                  <a:gd name="T17" fmla="*/ 2147483647 h 150"/>
                  <a:gd name="T18" fmla="*/ 0 w 78"/>
                  <a:gd name="T19" fmla="*/ 2147483647 h 150"/>
                  <a:gd name="T20" fmla="*/ 2147483647 w 78"/>
                  <a:gd name="T21" fmla="*/ 2147483647 h 150"/>
                  <a:gd name="T22" fmla="*/ 2147483647 w 78"/>
                  <a:gd name="T23" fmla="*/ 2147483647 h 150"/>
                  <a:gd name="T24" fmla="*/ 2147483647 w 78"/>
                  <a:gd name="T25" fmla="*/ 2147483647 h 150"/>
                  <a:gd name="T26" fmla="*/ 2147483647 w 78"/>
                  <a:gd name="T27" fmla="*/ 2147483647 h 150"/>
                  <a:gd name="T28" fmla="*/ 2147483647 w 78"/>
                  <a:gd name="T29" fmla="*/ 2147483647 h 150"/>
                  <a:gd name="T30" fmla="*/ 2147483647 w 78"/>
                  <a:gd name="T31" fmla="*/ 2147483647 h 150"/>
                  <a:gd name="T32" fmla="*/ 2147483647 w 78"/>
                  <a:gd name="T33" fmla="*/ 2147483647 h 150"/>
                  <a:gd name="T34" fmla="*/ 2147483647 w 78"/>
                  <a:gd name="T35" fmla="*/ 2147483647 h 150"/>
                  <a:gd name="T36" fmla="*/ 2147483647 w 78"/>
                  <a:gd name="T37" fmla="*/ 2147483647 h 150"/>
                  <a:gd name="T38" fmla="*/ 2147483647 w 78"/>
                  <a:gd name="T39" fmla="*/ 2147483647 h 150"/>
                  <a:gd name="T40" fmla="*/ 2147483647 w 78"/>
                  <a:gd name="T41" fmla="*/ 2147483647 h 150"/>
                  <a:gd name="T42" fmla="*/ 2147483647 w 78"/>
                  <a:gd name="T43" fmla="*/ 2147483647 h 150"/>
                  <a:gd name="T44" fmla="*/ 2147483647 w 78"/>
                  <a:gd name="T45" fmla="*/ 2147483647 h 150"/>
                  <a:gd name="T46" fmla="*/ 2147483647 w 78"/>
                  <a:gd name="T47" fmla="*/ 2147483647 h 150"/>
                  <a:gd name="T48" fmla="*/ 2147483647 w 78"/>
                  <a:gd name="T49" fmla="*/ 2147483647 h 150"/>
                  <a:gd name="T50" fmla="*/ 2147483647 w 78"/>
                  <a:gd name="T51" fmla="*/ 2147483647 h 150"/>
                  <a:gd name="T52" fmla="*/ 2147483647 w 78"/>
                  <a:gd name="T53" fmla="*/ 2147483647 h 150"/>
                  <a:gd name="T54" fmla="*/ 2147483647 w 78"/>
                  <a:gd name="T55" fmla="*/ 2147483647 h 150"/>
                  <a:gd name="T56" fmla="*/ 2147483647 w 78"/>
                  <a:gd name="T57" fmla="*/ 2147483647 h 150"/>
                  <a:gd name="T58" fmla="*/ 2147483647 w 78"/>
                  <a:gd name="T59" fmla="*/ 2147483647 h 150"/>
                  <a:gd name="T60" fmla="*/ 2147483647 w 78"/>
                  <a:gd name="T61" fmla="*/ 2147483647 h 150"/>
                  <a:gd name="T62" fmla="*/ 2147483647 w 78"/>
                  <a:gd name="T63" fmla="*/ 2147483647 h 150"/>
                  <a:gd name="T64" fmla="*/ 2147483647 w 78"/>
                  <a:gd name="T65" fmla="*/ 2147483647 h 150"/>
                  <a:gd name="T66" fmla="*/ 2147483647 w 78"/>
                  <a:gd name="T67" fmla="*/ 2147483647 h 150"/>
                  <a:gd name="T68" fmla="*/ 2147483647 w 78"/>
                  <a:gd name="T69" fmla="*/ 2147483647 h 150"/>
                  <a:gd name="T70" fmla="*/ 2147483647 w 78"/>
                  <a:gd name="T71" fmla="*/ 2147483647 h 150"/>
                  <a:gd name="T72" fmla="*/ 2147483647 w 78"/>
                  <a:gd name="T73" fmla="*/ 2147483647 h 150"/>
                  <a:gd name="T74" fmla="*/ 2147483647 w 78"/>
                  <a:gd name="T75" fmla="*/ 2147483647 h 150"/>
                  <a:gd name="T76" fmla="*/ 2147483647 w 78"/>
                  <a:gd name="T77" fmla="*/ 0 h 150"/>
                  <a:gd name="T78" fmla="*/ 2147483647 w 78"/>
                  <a:gd name="T79" fmla="*/ 0 h 150"/>
                  <a:gd name="T80" fmla="*/ 2147483647 w 78"/>
                  <a:gd name="T81" fmla="*/ 0 h 150"/>
                  <a:gd name="T82" fmla="*/ 2147483647 w 78"/>
                  <a:gd name="T83" fmla="*/ 2147483647 h 150"/>
                  <a:gd name="T84" fmla="*/ 2147483647 w 78"/>
                  <a:gd name="T85" fmla="*/ 2147483647 h 150"/>
                  <a:gd name="T86" fmla="*/ 2147483647 w 78"/>
                  <a:gd name="T87" fmla="*/ 2147483647 h 150"/>
                  <a:gd name="T88" fmla="*/ 2147483647 w 78"/>
                  <a:gd name="T89" fmla="*/ 2147483647 h 150"/>
                  <a:gd name="T90" fmla="*/ 2147483647 w 78"/>
                  <a:gd name="T91" fmla="*/ 2147483647 h 150"/>
                  <a:gd name="T92" fmla="*/ 2147483647 w 78"/>
                  <a:gd name="T93" fmla="*/ 2147483647 h 150"/>
                  <a:gd name="T94" fmla="*/ 2147483647 w 78"/>
                  <a:gd name="T95" fmla="*/ 2147483647 h 150"/>
                  <a:gd name="T96" fmla="*/ 2147483647 w 78"/>
                  <a:gd name="T97" fmla="*/ 2147483647 h 150"/>
                  <a:gd name="T98" fmla="*/ 2147483647 w 78"/>
                  <a:gd name="T99" fmla="*/ 2147483647 h 150"/>
                  <a:gd name="T100" fmla="*/ 2147483647 w 78"/>
                  <a:gd name="T101" fmla="*/ 2147483647 h 150"/>
                  <a:gd name="T102" fmla="*/ 2147483647 w 78"/>
                  <a:gd name="T103" fmla="*/ 2147483647 h 150"/>
                  <a:gd name="T104" fmla="*/ 2147483647 w 78"/>
                  <a:gd name="T105" fmla="*/ 2147483647 h 150"/>
                  <a:gd name="T106" fmla="*/ 2147483647 w 78"/>
                  <a:gd name="T107" fmla="*/ 2147483647 h 150"/>
                  <a:gd name="T108" fmla="*/ 2147483647 w 78"/>
                  <a:gd name="T109" fmla="*/ 2147483647 h 150"/>
                  <a:gd name="T110" fmla="*/ 2147483647 w 78"/>
                  <a:gd name="T111" fmla="*/ 2147483647 h 150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</a:gdLst>
                <a:ahLst/>
                <a:cxnLst>
                  <a:cxn ang="T112">
                    <a:pos x="T0" y="T1"/>
                  </a:cxn>
                  <a:cxn ang="T113">
                    <a:pos x="T2" y="T3"/>
                  </a:cxn>
                  <a:cxn ang="T114">
                    <a:pos x="T4" y="T5"/>
                  </a:cxn>
                  <a:cxn ang="T115">
                    <a:pos x="T6" y="T7"/>
                  </a:cxn>
                  <a:cxn ang="T116">
                    <a:pos x="T8" y="T9"/>
                  </a:cxn>
                  <a:cxn ang="T117">
                    <a:pos x="T10" y="T11"/>
                  </a:cxn>
                  <a:cxn ang="T118">
                    <a:pos x="T12" y="T13"/>
                  </a:cxn>
                  <a:cxn ang="T119">
                    <a:pos x="T14" y="T15"/>
                  </a:cxn>
                  <a:cxn ang="T120">
                    <a:pos x="T16" y="T17"/>
                  </a:cxn>
                  <a:cxn ang="T121">
                    <a:pos x="T18" y="T19"/>
                  </a:cxn>
                  <a:cxn ang="T122">
                    <a:pos x="T20" y="T21"/>
                  </a:cxn>
                  <a:cxn ang="T123">
                    <a:pos x="T22" y="T23"/>
                  </a:cxn>
                  <a:cxn ang="T124">
                    <a:pos x="T24" y="T25"/>
                  </a:cxn>
                  <a:cxn ang="T125">
                    <a:pos x="T26" y="T27"/>
                  </a:cxn>
                  <a:cxn ang="T126">
                    <a:pos x="T28" y="T29"/>
                  </a:cxn>
                  <a:cxn ang="T127">
                    <a:pos x="T30" y="T31"/>
                  </a:cxn>
                  <a:cxn ang="T128">
                    <a:pos x="T32" y="T33"/>
                  </a:cxn>
                  <a:cxn ang="T129">
                    <a:pos x="T34" y="T35"/>
                  </a:cxn>
                  <a:cxn ang="T130">
                    <a:pos x="T36" y="T37"/>
                  </a:cxn>
                  <a:cxn ang="T131">
                    <a:pos x="T38" y="T39"/>
                  </a:cxn>
                  <a:cxn ang="T132">
                    <a:pos x="T40" y="T41"/>
                  </a:cxn>
                  <a:cxn ang="T133">
                    <a:pos x="T42" y="T43"/>
                  </a:cxn>
                  <a:cxn ang="T134">
                    <a:pos x="T44" y="T45"/>
                  </a:cxn>
                  <a:cxn ang="T135">
                    <a:pos x="T46" y="T47"/>
                  </a:cxn>
                  <a:cxn ang="T136">
                    <a:pos x="T48" y="T49"/>
                  </a:cxn>
                  <a:cxn ang="T137">
                    <a:pos x="T50" y="T51"/>
                  </a:cxn>
                  <a:cxn ang="T138">
                    <a:pos x="T52" y="T53"/>
                  </a:cxn>
                  <a:cxn ang="T139">
                    <a:pos x="T54" y="T55"/>
                  </a:cxn>
                  <a:cxn ang="T140">
                    <a:pos x="T56" y="T57"/>
                  </a:cxn>
                  <a:cxn ang="T141">
                    <a:pos x="T58" y="T59"/>
                  </a:cxn>
                  <a:cxn ang="T142">
                    <a:pos x="T60" y="T61"/>
                  </a:cxn>
                  <a:cxn ang="T143">
                    <a:pos x="T62" y="T63"/>
                  </a:cxn>
                  <a:cxn ang="T144">
                    <a:pos x="T64" y="T65"/>
                  </a:cxn>
                  <a:cxn ang="T145">
                    <a:pos x="T66" y="T67"/>
                  </a:cxn>
                  <a:cxn ang="T146">
                    <a:pos x="T68" y="T69"/>
                  </a:cxn>
                  <a:cxn ang="T147">
                    <a:pos x="T70" y="T71"/>
                  </a:cxn>
                  <a:cxn ang="T148">
                    <a:pos x="T72" y="T73"/>
                  </a:cxn>
                  <a:cxn ang="T149">
                    <a:pos x="T74" y="T75"/>
                  </a:cxn>
                  <a:cxn ang="T150">
                    <a:pos x="T76" y="T77"/>
                  </a:cxn>
                  <a:cxn ang="T151">
                    <a:pos x="T78" y="T79"/>
                  </a:cxn>
                  <a:cxn ang="T152">
                    <a:pos x="T80" y="T81"/>
                  </a:cxn>
                  <a:cxn ang="T153">
                    <a:pos x="T82" y="T83"/>
                  </a:cxn>
                  <a:cxn ang="T154">
                    <a:pos x="T84" y="T85"/>
                  </a:cxn>
                  <a:cxn ang="T155">
                    <a:pos x="T86" y="T87"/>
                  </a:cxn>
                  <a:cxn ang="T156">
                    <a:pos x="T88" y="T89"/>
                  </a:cxn>
                  <a:cxn ang="T157">
                    <a:pos x="T90" y="T91"/>
                  </a:cxn>
                  <a:cxn ang="T158">
                    <a:pos x="T92" y="T93"/>
                  </a:cxn>
                  <a:cxn ang="T159">
                    <a:pos x="T94" y="T95"/>
                  </a:cxn>
                  <a:cxn ang="T160">
                    <a:pos x="T96" y="T97"/>
                  </a:cxn>
                  <a:cxn ang="T161">
                    <a:pos x="T98" y="T99"/>
                  </a:cxn>
                  <a:cxn ang="T162">
                    <a:pos x="T100" y="T101"/>
                  </a:cxn>
                  <a:cxn ang="T163">
                    <a:pos x="T102" y="T103"/>
                  </a:cxn>
                  <a:cxn ang="T164">
                    <a:pos x="T104" y="T105"/>
                  </a:cxn>
                  <a:cxn ang="T165">
                    <a:pos x="T106" y="T107"/>
                  </a:cxn>
                  <a:cxn ang="T166">
                    <a:pos x="T108" y="T109"/>
                  </a:cxn>
                  <a:cxn ang="T167">
                    <a:pos x="T110" y="T111"/>
                  </a:cxn>
                </a:cxnLst>
                <a:rect l="0" t="0" r="r" b="b"/>
                <a:pathLst>
                  <a:path w="78" h="150">
                    <a:moveTo>
                      <a:pt x="41" y="0"/>
                    </a:moveTo>
                    <a:lnTo>
                      <a:pt x="7" y="0"/>
                    </a:lnTo>
                    <a:lnTo>
                      <a:pt x="4" y="0"/>
                    </a:lnTo>
                    <a:lnTo>
                      <a:pt x="2" y="1"/>
                    </a:lnTo>
                    <a:lnTo>
                      <a:pt x="0" y="3"/>
                    </a:lnTo>
                    <a:lnTo>
                      <a:pt x="0" y="6"/>
                    </a:lnTo>
                    <a:lnTo>
                      <a:pt x="0" y="144"/>
                    </a:lnTo>
                    <a:lnTo>
                      <a:pt x="0" y="146"/>
                    </a:lnTo>
                    <a:lnTo>
                      <a:pt x="2" y="149"/>
                    </a:lnTo>
                    <a:lnTo>
                      <a:pt x="4" y="150"/>
                    </a:lnTo>
                    <a:lnTo>
                      <a:pt x="7" y="150"/>
                    </a:lnTo>
                    <a:lnTo>
                      <a:pt x="15" y="150"/>
                    </a:lnTo>
                    <a:lnTo>
                      <a:pt x="18" y="150"/>
                    </a:lnTo>
                    <a:lnTo>
                      <a:pt x="20" y="149"/>
                    </a:lnTo>
                    <a:lnTo>
                      <a:pt x="21" y="146"/>
                    </a:lnTo>
                    <a:lnTo>
                      <a:pt x="21" y="144"/>
                    </a:lnTo>
                    <a:lnTo>
                      <a:pt x="21" y="103"/>
                    </a:lnTo>
                    <a:lnTo>
                      <a:pt x="41" y="103"/>
                    </a:lnTo>
                    <a:lnTo>
                      <a:pt x="49" y="102"/>
                    </a:lnTo>
                    <a:lnTo>
                      <a:pt x="56" y="99"/>
                    </a:lnTo>
                    <a:lnTo>
                      <a:pt x="62" y="97"/>
                    </a:lnTo>
                    <a:lnTo>
                      <a:pt x="67" y="92"/>
                    </a:lnTo>
                    <a:lnTo>
                      <a:pt x="72" y="87"/>
                    </a:lnTo>
                    <a:lnTo>
                      <a:pt x="74" y="81"/>
                    </a:lnTo>
                    <a:lnTo>
                      <a:pt x="77" y="73"/>
                    </a:lnTo>
                    <a:lnTo>
                      <a:pt x="78" y="66"/>
                    </a:lnTo>
                    <a:lnTo>
                      <a:pt x="78" y="37"/>
                    </a:lnTo>
                    <a:lnTo>
                      <a:pt x="77" y="29"/>
                    </a:lnTo>
                    <a:lnTo>
                      <a:pt x="74" y="22"/>
                    </a:lnTo>
                    <a:lnTo>
                      <a:pt x="72" y="16"/>
                    </a:lnTo>
                    <a:lnTo>
                      <a:pt x="67" y="11"/>
                    </a:lnTo>
                    <a:lnTo>
                      <a:pt x="62" y="6"/>
                    </a:lnTo>
                    <a:lnTo>
                      <a:pt x="56" y="2"/>
                    </a:lnTo>
                    <a:lnTo>
                      <a:pt x="49" y="0"/>
                    </a:lnTo>
                    <a:lnTo>
                      <a:pt x="41" y="0"/>
                    </a:lnTo>
                    <a:close/>
                    <a:moveTo>
                      <a:pt x="56" y="66"/>
                    </a:moveTo>
                    <a:lnTo>
                      <a:pt x="56" y="66"/>
                    </a:lnTo>
                    <a:lnTo>
                      <a:pt x="55" y="72"/>
                    </a:lnTo>
                    <a:lnTo>
                      <a:pt x="52" y="77"/>
                    </a:lnTo>
                    <a:lnTo>
                      <a:pt x="47" y="80"/>
                    </a:lnTo>
                    <a:lnTo>
                      <a:pt x="41" y="81"/>
                    </a:lnTo>
                    <a:lnTo>
                      <a:pt x="21" y="81"/>
                    </a:lnTo>
                    <a:lnTo>
                      <a:pt x="21" y="21"/>
                    </a:lnTo>
                    <a:lnTo>
                      <a:pt x="41" y="21"/>
                    </a:lnTo>
                    <a:lnTo>
                      <a:pt x="47" y="22"/>
                    </a:lnTo>
                    <a:lnTo>
                      <a:pt x="52" y="25"/>
                    </a:lnTo>
                    <a:lnTo>
                      <a:pt x="55" y="30"/>
                    </a:lnTo>
                    <a:lnTo>
                      <a:pt x="56" y="37"/>
                    </a:lnTo>
                    <a:lnTo>
                      <a:pt x="56" y="66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" name="Freeform 27"/>
              <p:cNvSpPr>
                <a:spLocks/>
              </p:cNvSpPr>
              <p:nvPr userDrawn="1"/>
            </p:nvSpPr>
            <p:spPr bwMode="auto">
              <a:xfrm>
                <a:off x="1533525" y="7165975"/>
                <a:ext cx="122238" cy="238125"/>
              </a:xfrm>
              <a:custGeom>
                <a:avLst/>
                <a:gdLst>
                  <a:gd name="T0" fmla="*/ 2147483647 w 77"/>
                  <a:gd name="T1" fmla="*/ 0 h 150"/>
                  <a:gd name="T2" fmla="*/ 2147483647 w 77"/>
                  <a:gd name="T3" fmla="*/ 0 h 150"/>
                  <a:gd name="T4" fmla="*/ 2147483647 w 77"/>
                  <a:gd name="T5" fmla="*/ 0 h 150"/>
                  <a:gd name="T6" fmla="*/ 2147483647 w 77"/>
                  <a:gd name="T7" fmla="*/ 0 h 150"/>
                  <a:gd name="T8" fmla="*/ 2147483647 w 77"/>
                  <a:gd name="T9" fmla="*/ 2147483647 h 150"/>
                  <a:gd name="T10" fmla="*/ 2147483647 w 77"/>
                  <a:gd name="T11" fmla="*/ 2147483647 h 150"/>
                  <a:gd name="T12" fmla="*/ 0 w 77"/>
                  <a:gd name="T13" fmla="*/ 2147483647 h 150"/>
                  <a:gd name="T14" fmla="*/ 0 w 77"/>
                  <a:gd name="T15" fmla="*/ 2147483647 h 150"/>
                  <a:gd name="T16" fmla="*/ 0 w 77"/>
                  <a:gd name="T17" fmla="*/ 2147483647 h 150"/>
                  <a:gd name="T18" fmla="*/ 2147483647 w 77"/>
                  <a:gd name="T19" fmla="*/ 2147483647 h 150"/>
                  <a:gd name="T20" fmla="*/ 2147483647 w 77"/>
                  <a:gd name="T21" fmla="*/ 2147483647 h 150"/>
                  <a:gd name="T22" fmla="*/ 2147483647 w 77"/>
                  <a:gd name="T23" fmla="*/ 2147483647 h 150"/>
                  <a:gd name="T24" fmla="*/ 2147483647 w 77"/>
                  <a:gd name="T25" fmla="*/ 2147483647 h 150"/>
                  <a:gd name="T26" fmla="*/ 2147483647 w 77"/>
                  <a:gd name="T27" fmla="*/ 2147483647 h 150"/>
                  <a:gd name="T28" fmla="*/ 2147483647 w 77"/>
                  <a:gd name="T29" fmla="*/ 2147483647 h 150"/>
                  <a:gd name="T30" fmla="*/ 2147483647 w 77"/>
                  <a:gd name="T31" fmla="*/ 2147483647 h 150"/>
                  <a:gd name="T32" fmla="*/ 2147483647 w 77"/>
                  <a:gd name="T33" fmla="*/ 2147483647 h 150"/>
                  <a:gd name="T34" fmla="*/ 2147483647 w 77"/>
                  <a:gd name="T35" fmla="*/ 2147483647 h 150"/>
                  <a:gd name="T36" fmla="*/ 2147483647 w 77"/>
                  <a:gd name="T37" fmla="*/ 2147483647 h 150"/>
                  <a:gd name="T38" fmla="*/ 2147483647 w 77"/>
                  <a:gd name="T39" fmla="*/ 2147483647 h 150"/>
                  <a:gd name="T40" fmla="*/ 2147483647 w 77"/>
                  <a:gd name="T41" fmla="*/ 2147483647 h 150"/>
                  <a:gd name="T42" fmla="*/ 2147483647 w 77"/>
                  <a:gd name="T43" fmla="*/ 2147483647 h 150"/>
                  <a:gd name="T44" fmla="*/ 2147483647 w 77"/>
                  <a:gd name="T45" fmla="*/ 2147483647 h 150"/>
                  <a:gd name="T46" fmla="*/ 2147483647 w 77"/>
                  <a:gd name="T47" fmla="*/ 2147483647 h 150"/>
                  <a:gd name="T48" fmla="*/ 2147483647 w 77"/>
                  <a:gd name="T49" fmla="*/ 2147483647 h 150"/>
                  <a:gd name="T50" fmla="*/ 2147483647 w 77"/>
                  <a:gd name="T51" fmla="*/ 2147483647 h 150"/>
                  <a:gd name="T52" fmla="*/ 2147483647 w 77"/>
                  <a:gd name="T53" fmla="*/ 2147483647 h 150"/>
                  <a:gd name="T54" fmla="*/ 2147483647 w 77"/>
                  <a:gd name="T55" fmla="*/ 2147483647 h 150"/>
                  <a:gd name="T56" fmla="*/ 2147483647 w 77"/>
                  <a:gd name="T57" fmla="*/ 2147483647 h 150"/>
                  <a:gd name="T58" fmla="*/ 2147483647 w 77"/>
                  <a:gd name="T59" fmla="*/ 2147483647 h 150"/>
                  <a:gd name="T60" fmla="*/ 2147483647 w 77"/>
                  <a:gd name="T61" fmla="*/ 2147483647 h 150"/>
                  <a:gd name="T62" fmla="*/ 2147483647 w 77"/>
                  <a:gd name="T63" fmla="*/ 2147483647 h 150"/>
                  <a:gd name="T64" fmla="*/ 2147483647 w 77"/>
                  <a:gd name="T65" fmla="*/ 2147483647 h 150"/>
                  <a:gd name="T66" fmla="*/ 2147483647 w 77"/>
                  <a:gd name="T67" fmla="*/ 2147483647 h 150"/>
                  <a:gd name="T68" fmla="*/ 2147483647 w 77"/>
                  <a:gd name="T69" fmla="*/ 2147483647 h 150"/>
                  <a:gd name="T70" fmla="*/ 2147483647 w 77"/>
                  <a:gd name="T71" fmla="*/ 2147483647 h 150"/>
                  <a:gd name="T72" fmla="*/ 2147483647 w 77"/>
                  <a:gd name="T73" fmla="*/ 2147483647 h 150"/>
                  <a:gd name="T74" fmla="*/ 2147483647 w 77"/>
                  <a:gd name="T75" fmla="*/ 2147483647 h 150"/>
                  <a:gd name="T76" fmla="*/ 2147483647 w 77"/>
                  <a:gd name="T77" fmla="*/ 2147483647 h 150"/>
                  <a:gd name="T78" fmla="*/ 2147483647 w 77"/>
                  <a:gd name="T79" fmla="*/ 2147483647 h 150"/>
                  <a:gd name="T80" fmla="*/ 2147483647 w 77"/>
                  <a:gd name="T81" fmla="*/ 2147483647 h 150"/>
                  <a:gd name="T82" fmla="*/ 2147483647 w 77"/>
                  <a:gd name="T83" fmla="*/ 2147483647 h 150"/>
                  <a:gd name="T84" fmla="*/ 2147483647 w 77"/>
                  <a:gd name="T85" fmla="*/ 2147483647 h 150"/>
                  <a:gd name="T86" fmla="*/ 2147483647 w 77"/>
                  <a:gd name="T87" fmla="*/ 2147483647 h 150"/>
                  <a:gd name="T88" fmla="*/ 2147483647 w 77"/>
                  <a:gd name="T89" fmla="*/ 2147483647 h 150"/>
                  <a:gd name="T90" fmla="*/ 2147483647 w 77"/>
                  <a:gd name="T91" fmla="*/ 2147483647 h 150"/>
                  <a:gd name="T92" fmla="*/ 2147483647 w 77"/>
                  <a:gd name="T93" fmla="*/ 2147483647 h 150"/>
                  <a:gd name="T94" fmla="*/ 2147483647 w 77"/>
                  <a:gd name="T95" fmla="*/ 2147483647 h 150"/>
                  <a:gd name="T96" fmla="*/ 2147483647 w 77"/>
                  <a:gd name="T97" fmla="*/ 2147483647 h 150"/>
                  <a:gd name="T98" fmla="*/ 2147483647 w 77"/>
                  <a:gd name="T99" fmla="*/ 2147483647 h 150"/>
                  <a:gd name="T100" fmla="*/ 2147483647 w 77"/>
                  <a:gd name="T101" fmla="*/ 2147483647 h 150"/>
                  <a:gd name="T102" fmla="*/ 2147483647 w 77"/>
                  <a:gd name="T103" fmla="*/ 0 h 150"/>
                  <a:gd name="T104" fmla="*/ 2147483647 w 77"/>
                  <a:gd name="T105" fmla="*/ 0 h 150"/>
                  <a:gd name="T106" fmla="*/ 2147483647 w 77"/>
                  <a:gd name="T107" fmla="*/ 0 h 150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</a:gdLst>
                <a:ahLst/>
                <a:cxnLst>
                  <a:cxn ang="T108">
                    <a:pos x="T0" y="T1"/>
                  </a:cxn>
                  <a:cxn ang="T109">
                    <a:pos x="T2" y="T3"/>
                  </a:cxn>
                  <a:cxn ang="T110">
                    <a:pos x="T4" y="T5"/>
                  </a:cxn>
                  <a:cxn ang="T111">
                    <a:pos x="T6" y="T7"/>
                  </a:cxn>
                  <a:cxn ang="T112">
                    <a:pos x="T8" y="T9"/>
                  </a:cxn>
                  <a:cxn ang="T113">
                    <a:pos x="T10" y="T11"/>
                  </a:cxn>
                  <a:cxn ang="T114">
                    <a:pos x="T12" y="T13"/>
                  </a:cxn>
                  <a:cxn ang="T115">
                    <a:pos x="T14" y="T15"/>
                  </a:cxn>
                  <a:cxn ang="T116">
                    <a:pos x="T16" y="T17"/>
                  </a:cxn>
                  <a:cxn ang="T117">
                    <a:pos x="T18" y="T19"/>
                  </a:cxn>
                  <a:cxn ang="T118">
                    <a:pos x="T20" y="T21"/>
                  </a:cxn>
                  <a:cxn ang="T119">
                    <a:pos x="T22" y="T23"/>
                  </a:cxn>
                  <a:cxn ang="T120">
                    <a:pos x="T24" y="T25"/>
                  </a:cxn>
                  <a:cxn ang="T121">
                    <a:pos x="T26" y="T27"/>
                  </a:cxn>
                  <a:cxn ang="T122">
                    <a:pos x="T28" y="T29"/>
                  </a:cxn>
                  <a:cxn ang="T123">
                    <a:pos x="T30" y="T31"/>
                  </a:cxn>
                  <a:cxn ang="T124">
                    <a:pos x="T32" y="T33"/>
                  </a:cxn>
                  <a:cxn ang="T125">
                    <a:pos x="T34" y="T35"/>
                  </a:cxn>
                  <a:cxn ang="T126">
                    <a:pos x="T36" y="T37"/>
                  </a:cxn>
                  <a:cxn ang="T127">
                    <a:pos x="T38" y="T39"/>
                  </a:cxn>
                  <a:cxn ang="T128">
                    <a:pos x="T40" y="T41"/>
                  </a:cxn>
                  <a:cxn ang="T129">
                    <a:pos x="T42" y="T43"/>
                  </a:cxn>
                  <a:cxn ang="T130">
                    <a:pos x="T44" y="T45"/>
                  </a:cxn>
                  <a:cxn ang="T131">
                    <a:pos x="T46" y="T47"/>
                  </a:cxn>
                  <a:cxn ang="T132">
                    <a:pos x="T48" y="T49"/>
                  </a:cxn>
                  <a:cxn ang="T133">
                    <a:pos x="T50" y="T51"/>
                  </a:cxn>
                  <a:cxn ang="T134">
                    <a:pos x="T52" y="T53"/>
                  </a:cxn>
                  <a:cxn ang="T135">
                    <a:pos x="T54" y="T55"/>
                  </a:cxn>
                  <a:cxn ang="T136">
                    <a:pos x="T56" y="T57"/>
                  </a:cxn>
                  <a:cxn ang="T137">
                    <a:pos x="T58" y="T59"/>
                  </a:cxn>
                  <a:cxn ang="T138">
                    <a:pos x="T60" y="T61"/>
                  </a:cxn>
                  <a:cxn ang="T139">
                    <a:pos x="T62" y="T63"/>
                  </a:cxn>
                  <a:cxn ang="T140">
                    <a:pos x="T64" y="T65"/>
                  </a:cxn>
                  <a:cxn ang="T141">
                    <a:pos x="T66" y="T67"/>
                  </a:cxn>
                  <a:cxn ang="T142">
                    <a:pos x="T68" y="T69"/>
                  </a:cxn>
                  <a:cxn ang="T143">
                    <a:pos x="T70" y="T71"/>
                  </a:cxn>
                  <a:cxn ang="T144">
                    <a:pos x="T72" y="T73"/>
                  </a:cxn>
                  <a:cxn ang="T145">
                    <a:pos x="T74" y="T75"/>
                  </a:cxn>
                  <a:cxn ang="T146">
                    <a:pos x="T76" y="T77"/>
                  </a:cxn>
                  <a:cxn ang="T147">
                    <a:pos x="T78" y="T79"/>
                  </a:cxn>
                  <a:cxn ang="T148">
                    <a:pos x="T80" y="T81"/>
                  </a:cxn>
                  <a:cxn ang="T149">
                    <a:pos x="T82" y="T83"/>
                  </a:cxn>
                  <a:cxn ang="T150">
                    <a:pos x="T84" y="T85"/>
                  </a:cxn>
                  <a:cxn ang="T151">
                    <a:pos x="T86" y="T87"/>
                  </a:cxn>
                  <a:cxn ang="T152">
                    <a:pos x="T88" y="T89"/>
                  </a:cxn>
                  <a:cxn ang="T153">
                    <a:pos x="T90" y="T91"/>
                  </a:cxn>
                  <a:cxn ang="T154">
                    <a:pos x="T92" y="T93"/>
                  </a:cxn>
                  <a:cxn ang="T155">
                    <a:pos x="T94" y="T95"/>
                  </a:cxn>
                  <a:cxn ang="T156">
                    <a:pos x="T96" y="T97"/>
                  </a:cxn>
                  <a:cxn ang="T157">
                    <a:pos x="T98" y="T99"/>
                  </a:cxn>
                  <a:cxn ang="T158">
                    <a:pos x="T100" y="T101"/>
                  </a:cxn>
                  <a:cxn ang="T159">
                    <a:pos x="T102" y="T103"/>
                  </a:cxn>
                  <a:cxn ang="T160">
                    <a:pos x="T104" y="T105"/>
                  </a:cxn>
                  <a:cxn ang="T161">
                    <a:pos x="T106" y="T107"/>
                  </a:cxn>
                </a:cxnLst>
                <a:rect l="0" t="0" r="r" b="b"/>
                <a:pathLst>
                  <a:path w="77" h="150">
                    <a:moveTo>
                      <a:pt x="71" y="0"/>
                    </a:moveTo>
                    <a:lnTo>
                      <a:pt x="6" y="0"/>
                    </a:lnTo>
                    <a:lnTo>
                      <a:pt x="3" y="0"/>
                    </a:lnTo>
                    <a:lnTo>
                      <a:pt x="2" y="1"/>
                    </a:lnTo>
                    <a:lnTo>
                      <a:pt x="1" y="3"/>
                    </a:lnTo>
                    <a:lnTo>
                      <a:pt x="0" y="6"/>
                    </a:lnTo>
                    <a:lnTo>
                      <a:pt x="0" y="144"/>
                    </a:lnTo>
                    <a:lnTo>
                      <a:pt x="1" y="146"/>
                    </a:lnTo>
                    <a:lnTo>
                      <a:pt x="2" y="149"/>
                    </a:lnTo>
                    <a:lnTo>
                      <a:pt x="3" y="150"/>
                    </a:lnTo>
                    <a:lnTo>
                      <a:pt x="6" y="150"/>
                    </a:lnTo>
                    <a:lnTo>
                      <a:pt x="71" y="150"/>
                    </a:lnTo>
                    <a:lnTo>
                      <a:pt x="74" y="150"/>
                    </a:lnTo>
                    <a:lnTo>
                      <a:pt x="76" y="149"/>
                    </a:lnTo>
                    <a:lnTo>
                      <a:pt x="77" y="146"/>
                    </a:lnTo>
                    <a:lnTo>
                      <a:pt x="77" y="144"/>
                    </a:lnTo>
                    <a:lnTo>
                      <a:pt x="77" y="135"/>
                    </a:lnTo>
                    <a:lnTo>
                      <a:pt x="77" y="133"/>
                    </a:lnTo>
                    <a:lnTo>
                      <a:pt x="76" y="130"/>
                    </a:lnTo>
                    <a:lnTo>
                      <a:pt x="74" y="129"/>
                    </a:lnTo>
                    <a:lnTo>
                      <a:pt x="71" y="129"/>
                    </a:lnTo>
                    <a:lnTo>
                      <a:pt x="22" y="129"/>
                    </a:lnTo>
                    <a:lnTo>
                      <a:pt x="22" y="86"/>
                    </a:lnTo>
                    <a:lnTo>
                      <a:pt x="66" y="86"/>
                    </a:lnTo>
                    <a:lnTo>
                      <a:pt x="70" y="85"/>
                    </a:lnTo>
                    <a:lnTo>
                      <a:pt x="71" y="83"/>
                    </a:lnTo>
                    <a:lnTo>
                      <a:pt x="72" y="82"/>
                    </a:lnTo>
                    <a:lnTo>
                      <a:pt x="74" y="80"/>
                    </a:lnTo>
                    <a:lnTo>
                      <a:pt x="74" y="71"/>
                    </a:lnTo>
                    <a:lnTo>
                      <a:pt x="72" y="69"/>
                    </a:lnTo>
                    <a:lnTo>
                      <a:pt x="71" y="66"/>
                    </a:lnTo>
                    <a:lnTo>
                      <a:pt x="70" y="65"/>
                    </a:lnTo>
                    <a:lnTo>
                      <a:pt x="66" y="64"/>
                    </a:lnTo>
                    <a:lnTo>
                      <a:pt x="22" y="64"/>
                    </a:lnTo>
                    <a:lnTo>
                      <a:pt x="22" y="21"/>
                    </a:lnTo>
                    <a:lnTo>
                      <a:pt x="71" y="21"/>
                    </a:lnTo>
                    <a:lnTo>
                      <a:pt x="74" y="21"/>
                    </a:lnTo>
                    <a:lnTo>
                      <a:pt x="76" y="19"/>
                    </a:lnTo>
                    <a:lnTo>
                      <a:pt x="77" y="17"/>
                    </a:lnTo>
                    <a:lnTo>
                      <a:pt x="77" y="14"/>
                    </a:lnTo>
                    <a:lnTo>
                      <a:pt x="77" y="6"/>
                    </a:lnTo>
                    <a:lnTo>
                      <a:pt x="77" y="3"/>
                    </a:lnTo>
                    <a:lnTo>
                      <a:pt x="76" y="1"/>
                    </a:lnTo>
                    <a:lnTo>
                      <a:pt x="74" y="0"/>
                    </a:lnTo>
                    <a:lnTo>
                      <a:pt x="71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" name="Freeform 28"/>
              <p:cNvSpPr>
                <a:spLocks noEditPoints="1"/>
              </p:cNvSpPr>
              <p:nvPr userDrawn="1"/>
            </p:nvSpPr>
            <p:spPr bwMode="auto">
              <a:xfrm>
                <a:off x="1860550" y="7165975"/>
                <a:ext cx="127000" cy="238125"/>
              </a:xfrm>
              <a:custGeom>
                <a:avLst/>
                <a:gdLst>
                  <a:gd name="T0" fmla="*/ 2147483647 w 80"/>
                  <a:gd name="T1" fmla="*/ 2147483647 h 150"/>
                  <a:gd name="T2" fmla="*/ 2147483647 w 80"/>
                  <a:gd name="T3" fmla="*/ 2147483647 h 150"/>
                  <a:gd name="T4" fmla="*/ 2147483647 w 80"/>
                  <a:gd name="T5" fmla="*/ 2147483647 h 150"/>
                  <a:gd name="T6" fmla="*/ 2147483647 w 80"/>
                  <a:gd name="T7" fmla="*/ 2147483647 h 150"/>
                  <a:gd name="T8" fmla="*/ 2147483647 w 80"/>
                  <a:gd name="T9" fmla="*/ 2147483647 h 150"/>
                  <a:gd name="T10" fmla="*/ 2147483647 w 80"/>
                  <a:gd name="T11" fmla="*/ 2147483647 h 150"/>
                  <a:gd name="T12" fmla="*/ 2147483647 w 80"/>
                  <a:gd name="T13" fmla="*/ 2147483647 h 150"/>
                  <a:gd name="T14" fmla="*/ 2147483647 w 80"/>
                  <a:gd name="T15" fmla="*/ 0 h 150"/>
                  <a:gd name="T16" fmla="*/ 2147483647 w 80"/>
                  <a:gd name="T17" fmla="*/ 0 h 150"/>
                  <a:gd name="T18" fmla="*/ 2147483647 w 80"/>
                  <a:gd name="T19" fmla="*/ 2147483647 h 150"/>
                  <a:gd name="T20" fmla="*/ 0 w 80"/>
                  <a:gd name="T21" fmla="*/ 2147483647 h 150"/>
                  <a:gd name="T22" fmla="*/ 0 w 80"/>
                  <a:gd name="T23" fmla="*/ 2147483647 h 150"/>
                  <a:gd name="T24" fmla="*/ 2147483647 w 80"/>
                  <a:gd name="T25" fmla="*/ 2147483647 h 150"/>
                  <a:gd name="T26" fmla="*/ 2147483647 w 80"/>
                  <a:gd name="T27" fmla="*/ 2147483647 h 150"/>
                  <a:gd name="T28" fmla="*/ 2147483647 w 80"/>
                  <a:gd name="T29" fmla="*/ 2147483647 h 150"/>
                  <a:gd name="T30" fmla="*/ 2147483647 w 80"/>
                  <a:gd name="T31" fmla="*/ 2147483647 h 150"/>
                  <a:gd name="T32" fmla="*/ 2147483647 w 80"/>
                  <a:gd name="T33" fmla="*/ 2147483647 h 150"/>
                  <a:gd name="T34" fmla="*/ 2147483647 w 80"/>
                  <a:gd name="T35" fmla="*/ 2147483647 h 150"/>
                  <a:gd name="T36" fmla="*/ 2147483647 w 80"/>
                  <a:gd name="T37" fmla="*/ 2147483647 h 150"/>
                  <a:gd name="T38" fmla="*/ 2147483647 w 80"/>
                  <a:gd name="T39" fmla="*/ 2147483647 h 150"/>
                  <a:gd name="T40" fmla="*/ 2147483647 w 80"/>
                  <a:gd name="T41" fmla="*/ 2147483647 h 150"/>
                  <a:gd name="T42" fmla="*/ 2147483647 w 80"/>
                  <a:gd name="T43" fmla="*/ 2147483647 h 150"/>
                  <a:gd name="T44" fmla="*/ 2147483647 w 80"/>
                  <a:gd name="T45" fmla="*/ 2147483647 h 150"/>
                  <a:gd name="T46" fmla="*/ 2147483647 w 80"/>
                  <a:gd name="T47" fmla="*/ 2147483647 h 150"/>
                  <a:gd name="T48" fmla="*/ 2147483647 w 80"/>
                  <a:gd name="T49" fmla="*/ 2147483647 h 150"/>
                  <a:gd name="T50" fmla="*/ 2147483647 w 80"/>
                  <a:gd name="T51" fmla="*/ 2147483647 h 150"/>
                  <a:gd name="T52" fmla="*/ 2147483647 w 80"/>
                  <a:gd name="T53" fmla="*/ 2147483647 h 150"/>
                  <a:gd name="T54" fmla="*/ 2147483647 w 80"/>
                  <a:gd name="T55" fmla="*/ 2147483647 h 150"/>
                  <a:gd name="T56" fmla="*/ 2147483647 w 80"/>
                  <a:gd name="T57" fmla="*/ 2147483647 h 150"/>
                  <a:gd name="T58" fmla="*/ 2147483647 w 80"/>
                  <a:gd name="T59" fmla="*/ 2147483647 h 150"/>
                  <a:gd name="T60" fmla="*/ 2147483647 w 80"/>
                  <a:gd name="T61" fmla="*/ 2147483647 h 150"/>
                  <a:gd name="T62" fmla="*/ 2147483647 w 80"/>
                  <a:gd name="T63" fmla="*/ 2147483647 h 150"/>
                  <a:gd name="T64" fmla="*/ 2147483647 w 80"/>
                  <a:gd name="T65" fmla="*/ 2147483647 h 150"/>
                  <a:gd name="T66" fmla="*/ 2147483647 w 80"/>
                  <a:gd name="T67" fmla="*/ 2147483647 h 150"/>
                  <a:gd name="T68" fmla="*/ 2147483647 w 80"/>
                  <a:gd name="T69" fmla="*/ 2147483647 h 150"/>
                  <a:gd name="T70" fmla="*/ 2147483647 w 80"/>
                  <a:gd name="T71" fmla="*/ 2147483647 h 150"/>
                  <a:gd name="T72" fmla="*/ 2147483647 w 80"/>
                  <a:gd name="T73" fmla="*/ 2147483647 h 150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</a:gdLst>
                <a:ahLst/>
                <a:cxnLst>
                  <a:cxn ang="T74">
                    <a:pos x="T0" y="T1"/>
                  </a:cxn>
                  <a:cxn ang="T75">
                    <a:pos x="T2" y="T3"/>
                  </a:cxn>
                  <a:cxn ang="T76">
                    <a:pos x="T4" y="T5"/>
                  </a:cxn>
                  <a:cxn ang="T77">
                    <a:pos x="T6" y="T7"/>
                  </a:cxn>
                  <a:cxn ang="T78">
                    <a:pos x="T8" y="T9"/>
                  </a:cxn>
                  <a:cxn ang="T79">
                    <a:pos x="T10" y="T11"/>
                  </a:cxn>
                  <a:cxn ang="T80">
                    <a:pos x="T12" y="T13"/>
                  </a:cxn>
                  <a:cxn ang="T81">
                    <a:pos x="T14" y="T15"/>
                  </a:cxn>
                  <a:cxn ang="T82">
                    <a:pos x="T16" y="T17"/>
                  </a:cxn>
                  <a:cxn ang="T83">
                    <a:pos x="T18" y="T19"/>
                  </a:cxn>
                  <a:cxn ang="T84">
                    <a:pos x="T20" y="T21"/>
                  </a:cxn>
                  <a:cxn ang="T85">
                    <a:pos x="T22" y="T23"/>
                  </a:cxn>
                  <a:cxn ang="T86">
                    <a:pos x="T24" y="T25"/>
                  </a:cxn>
                  <a:cxn ang="T87">
                    <a:pos x="T26" y="T27"/>
                  </a:cxn>
                  <a:cxn ang="T88">
                    <a:pos x="T28" y="T29"/>
                  </a:cxn>
                  <a:cxn ang="T89">
                    <a:pos x="T30" y="T31"/>
                  </a:cxn>
                  <a:cxn ang="T90">
                    <a:pos x="T32" y="T33"/>
                  </a:cxn>
                  <a:cxn ang="T91">
                    <a:pos x="T34" y="T35"/>
                  </a:cxn>
                  <a:cxn ang="T92">
                    <a:pos x="T36" y="T37"/>
                  </a:cxn>
                  <a:cxn ang="T93">
                    <a:pos x="T38" y="T39"/>
                  </a:cxn>
                  <a:cxn ang="T94">
                    <a:pos x="T40" y="T41"/>
                  </a:cxn>
                  <a:cxn ang="T95">
                    <a:pos x="T42" y="T43"/>
                  </a:cxn>
                  <a:cxn ang="T96">
                    <a:pos x="T44" y="T45"/>
                  </a:cxn>
                  <a:cxn ang="T97">
                    <a:pos x="T46" y="T47"/>
                  </a:cxn>
                  <a:cxn ang="T98">
                    <a:pos x="T48" y="T49"/>
                  </a:cxn>
                  <a:cxn ang="T99">
                    <a:pos x="T50" y="T51"/>
                  </a:cxn>
                  <a:cxn ang="T100">
                    <a:pos x="T52" y="T53"/>
                  </a:cxn>
                  <a:cxn ang="T101">
                    <a:pos x="T54" y="T55"/>
                  </a:cxn>
                  <a:cxn ang="T102">
                    <a:pos x="T56" y="T57"/>
                  </a:cxn>
                  <a:cxn ang="T103">
                    <a:pos x="T58" y="T59"/>
                  </a:cxn>
                  <a:cxn ang="T104">
                    <a:pos x="T60" y="T61"/>
                  </a:cxn>
                  <a:cxn ang="T105">
                    <a:pos x="T62" y="T63"/>
                  </a:cxn>
                  <a:cxn ang="T106">
                    <a:pos x="T64" y="T65"/>
                  </a:cxn>
                  <a:cxn ang="T107">
                    <a:pos x="T66" y="T67"/>
                  </a:cxn>
                  <a:cxn ang="T108">
                    <a:pos x="T68" y="T69"/>
                  </a:cxn>
                  <a:cxn ang="T109">
                    <a:pos x="T70" y="T71"/>
                  </a:cxn>
                  <a:cxn ang="T110">
                    <a:pos x="T72" y="T73"/>
                  </a:cxn>
                </a:cxnLst>
                <a:rect l="0" t="0" r="r" b="b"/>
                <a:pathLst>
                  <a:path w="80" h="150">
                    <a:moveTo>
                      <a:pt x="67" y="73"/>
                    </a:moveTo>
                    <a:lnTo>
                      <a:pt x="67" y="73"/>
                    </a:lnTo>
                    <a:lnTo>
                      <a:pt x="71" y="69"/>
                    </a:lnTo>
                    <a:lnTo>
                      <a:pt x="75" y="62"/>
                    </a:lnTo>
                    <a:lnTo>
                      <a:pt x="76" y="56"/>
                    </a:lnTo>
                    <a:lnTo>
                      <a:pt x="77" y="49"/>
                    </a:lnTo>
                    <a:lnTo>
                      <a:pt x="77" y="37"/>
                    </a:lnTo>
                    <a:lnTo>
                      <a:pt x="76" y="29"/>
                    </a:lnTo>
                    <a:lnTo>
                      <a:pt x="73" y="22"/>
                    </a:lnTo>
                    <a:lnTo>
                      <a:pt x="71" y="16"/>
                    </a:lnTo>
                    <a:lnTo>
                      <a:pt x="66" y="11"/>
                    </a:lnTo>
                    <a:lnTo>
                      <a:pt x="61" y="6"/>
                    </a:lnTo>
                    <a:lnTo>
                      <a:pt x="55" y="2"/>
                    </a:lnTo>
                    <a:lnTo>
                      <a:pt x="48" y="0"/>
                    </a:lnTo>
                    <a:lnTo>
                      <a:pt x="40" y="0"/>
                    </a:lnTo>
                    <a:lnTo>
                      <a:pt x="6" y="0"/>
                    </a:lnTo>
                    <a:lnTo>
                      <a:pt x="3" y="0"/>
                    </a:lnTo>
                    <a:lnTo>
                      <a:pt x="1" y="1"/>
                    </a:lnTo>
                    <a:lnTo>
                      <a:pt x="0" y="3"/>
                    </a:lnTo>
                    <a:lnTo>
                      <a:pt x="0" y="6"/>
                    </a:lnTo>
                    <a:lnTo>
                      <a:pt x="0" y="144"/>
                    </a:lnTo>
                    <a:lnTo>
                      <a:pt x="0" y="146"/>
                    </a:lnTo>
                    <a:lnTo>
                      <a:pt x="1" y="149"/>
                    </a:lnTo>
                    <a:lnTo>
                      <a:pt x="3" y="150"/>
                    </a:lnTo>
                    <a:lnTo>
                      <a:pt x="6" y="150"/>
                    </a:lnTo>
                    <a:lnTo>
                      <a:pt x="43" y="150"/>
                    </a:lnTo>
                    <a:lnTo>
                      <a:pt x="50" y="150"/>
                    </a:lnTo>
                    <a:lnTo>
                      <a:pt x="56" y="147"/>
                    </a:lnTo>
                    <a:lnTo>
                      <a:pt x="62" y="144"/>
                    </a:lnTo>
                    <a:lnTo>
                      <a:pt x="69" y="140"/>
                    </a:lnTo>
                    <a:lnTo>
                      <a:pt x="72" y="134"/>
                    </a:lnTo>
                    <a:lnTo>
                      <a:pt x="76" y="128"/>
                    </a:lnTo>
                    <a:lnTo>
                      <a:pt x="78" y="121"/>
                    </a:lnTo>
                    <a:lnTo>
                      <a:pt x="80" y="114"/>
                    </a:lnTo>
                    <a:lnTo>
                      <a:pt x="80" y="101"/>
                    </a:lnTo>
                    <a:lnTo>
                      <a:pt x="78" y="93"/>
                    </a:lnTo>
                    <a:lnTo>
                      <a:pt x="76" y="86"/>
                    </a:lnTo>
                    <a:lnTo>
                      <a:pt x="72" y="80"/>
                    </a:lnTo>
                    <a:lnTo>
                      <a:pt x="67" y="73"/>
                    </a:lnTo>
                    <a:close/>
                    <a:moveTo>
                      <a:pt x="20" y="21"/>
                    </a:moveTo>
                    <a:lnTo>
                      <a:pt x="40" y="21"/>
                    </a:lnTo>
                    <a:lnTo>
                      <a:pt x="46" y="22"/>
                    </a:lnTo>
                    <a:lnTo>
                      <a:pt x="51" y="25"/>
                    </a:lnTo>
                    <a:lnTo>
                      <a:pt x="54" y="30"/>
                    </a:lnTo>
                    <a:lnTo>
                      <a:pt x="55" y="37"/>
                    </a:lnTo>
                    <a:lnTo>
                      <a:pt x="55" y="49"/>
                    </a:lnTo>
                    <a:lnTo>
                      <a:pt x="54" y="55"/>
                    </a:lnTo>
                    <a:lnTo>
                      <a:pt x="51" y="60"/>
                    </a:lnTo>
                    <a:lnTo>
                      <a:pt x="46" y="62"/>
                    </a:lnTo>
                    <a:lnTo>
                      <a:pt x="40" y="64"/>
                    </a:lnTo>
                    <a:lnTo>
                      <a:pt x="20" y="64"/>
                    </a:lnTo>
                    <a:lnTo>
                      <a:pt x="20" y="21"/>
                    </a:lnTo>
                    <a:close/>
                    <a:moveTo>
                      <a:pt x="57" y="114"/>
                    </a:moveTo>
                    <a:lnTo>
                      <a:pt x="57" y="114"/>
                    </a:lnTo>
                    <a:lnTo>
                      <a:pt x="56" y="119"/>
                    </a:lnTo>
                    <a:lnTo>
                      <a:pt x="53" y="124"/>
                    </a:lnTo>
                    <a:lnTo>
                      <a:pt x="49" y="128"/>
                    </a:lnTo>
                    <a:lnTo>
                      <a:pt x="43" y="129"/>
                    </a:lnTo>
                    <a:lnTo>
                      <a:pt x="20" y="129"/>
                    </a:lnTo>
                    <a:lnTo>
                      <a:pt x="20" y="86"/>
                    </a:lnTo>
                    <a:lnTo>
                      <a:pt x="43" y="86"/>
                    </a:lnTo>
                    <a:lnTo>
                      <a:pt x="49" y="87"/>
                    </a:lnTo>
                    <a:lnTo>
                      <a:pt x="53" y="89"/>
                    </a:lnTo>
                    <a:lnTo>
                      <a:pt x="56" y="94"/>
                    </a:lnTo>
                    <a:lnTo>
                      <a:pt x="57" y="101"/>
                    </a:lnTo>
                    <a:lnTo>
                      <a:pt x="57" y="114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" name="Freeform 29"/>
              <p:cNvSpPr>
                <a:spLocks noEditPoints="1"/>
              </p:cNvSpPr>
              <p:nvPr userDrawn="1"/>
            </p:nvSpPr>
            <p:spPr bwMode="auto">
              <a:xfrm>
                <a:off x="2022475" y="7161213"/>
                <a:ext cx="127000" cy="246062"/>
              </a:xfrm>
              <a:custGeom>
                <a:avLst/>
                <a:gdLst>
                  <a:gd name="T0" fmla="*/ 2147483647 w 80"/>
                  <a:gd name="T1" fmla="*/ 0 h 155"/>
                  <a:gd name="T2" fmla="*/ 2147483647 w 80"/>
                  <a:gd name="T3" fmla="*/ 2147483647 h 155"/>
                  <a:gd name="T4" fmla="*/ 2147483647 w 80"/>
                  <a:gd name="T5" fmla="*/ 2147483647 h 155"/>
                  <a:gd name="T6" fmla="*/ 2147483647 w 80"/>
                  <a:gd name="T7" fmla="*/ 2147483647 h 155"/>
                  <a:gd name="T8" fmla="*/ 0 w 80"/>
                  <a:gd name="T9" fmla="*/ 2147483647 h 155"/>
                  <a:gd name="T10" fmla="*/ 0 w 80"/>
                  <a:gd name="T11" fmla="*/ 2147483647 h 155"/>
                  <a:gd name="T12" fmla="*/ 0 w 80"/>
                  <a:gd name="T13" fmla="*/ 2147483647 h 155"/>
                  <a:gd name="T14" fmla="*/ 2147483647 w 80"/>
                  <a:gd name="T15" fmla="*/ 2147483647 h 155"/>
                  <a:gd name="T16" fmla="*/ 2147483647 w 80"/>
                  <a:gd name="T17" fmla="*/ 2147483647 h 155"/>
                  <a:gd name="T18" fmla="*/ 2147483647 w 80"/>
                  <a:gd name="T19" fmla="*/ 2147483647 h 155"/>
                  <a:gd name="T20" fmla="*/ 2147483647 w 80"/>
                  <a:gd name="T21" fmla="*/ 2147483647 h 155"/>
                  <a:gd name="T22" fmla="*/ 2147483647 w 80"/>
                  <a:gd name="T23" fmla="*/ 2147483647 h 155"/>
                  <a:gd name="T24" fmla="*/ 2147483647 w 80"/>
                  <a:gd name="T25" fmla="*/ 2147483647 h 155"/>
                  <a:gd name="T26" fmla="*/ 2147483647 w 80"/>
                  <a:gd name="T27" fmla="*/ 2147483647 h 155"/>
                  <a:gd name="T28" fmla="*/ 2147483647 w 80"/>
                  <a:gd name="T29" fmla="*/ 2147483647 h 155"/>
                  <a:gd name="T30" fmla="*/ 2147483647 w 80"/>
                  <a:gd name="T31" fmla="*/ 2147483647 h 155"/>
                  <a:gd name="T32" fmla="*/ 2147483647 w 80"/>
                  <a:gd name="T33" fmla="*/ 2147483647 h 155"/>
                  <a:gd name="T34" fmla="*/ 2147483647 w 80"/>
                  <a:gd name="T35" fmla="*/ 2147483647 h 155"/>
                  <a:gd name="T36" fmla="*/ 2147483647 w 80"/>
                  <a:gd name="T37" fmla="*/ 2147483647 h 155"/>
                  <a:gd name="T38" fmla="*/ 2147483647 w 80"/>
                  <a:gd name="T39" fmla="*/ 2147483647 h 155"/>
                  <a:gd name="T40" fmla="*/ 2147483647 w 80"/>
                  <a:gd name="T41" fmla="*/ 0 h 155"/>
                  <a:gd name="T42" fmla="*/ 2147483647 w 80"/>
                  <a:gd name="T43" fmla="*/ 2147483647 h 155"/>
                  <a:gd name="T44" fmla="*/ 2147483647 w 80"/>
                  <a:gd name="T45" fmla="*/ 2147483647 h 155"/>
                  <a:gd name="T46" fmla="*/ 2147483647 w 80"/>
                  <a:gd name="T47" fmla="*/ 2147483647 h 155"/>
                  <a:gd name="T48" fmla="*/ 2147483647 w 80"/>
                  <a:gd name="T49" fmla="*/ 2147483647 h 155"/>
                  <a:gd name="T50" fmla="*/ 2147483647 w 80"/>
                  <a:gd name="T51" fmla="*/ 2147483647 h 155"/>
                  <a:gd name="T52" fmla="*/ 2147483647 w 80"/>
                  <a:gd name="T53" fmla="*/ 2147483647 h 155"/>
                  <a:gd name="T54" fmla="*/ 2147483647 w 80"/>
                  <a:gd name="T55" fmla="*/ 2147483647 h 155"/>
                  <a:gd name="T56" fmla="*/ 2147483647 w 80"/>
                  <a:gd name="T57" fmla="*/ 2147483647 h 155"/>
                  <a:gd name="T58" fmla="*/ 2147483647 w 80"/>
                  <a:gd name="T59" fmla="*/ 2147483647 h 155"/>
                  <a:gd name="T60" fmla="*/ 2147483647 w 80"/>
                  <a:gd name="T61" fmla="*/ 2147483647 h 155"/>
                  <a:gd name="T62" fmla="*/ 2147483647 w 80"/>
                  <a:gd name="T63" fmla="*/ 2147483647 h 155"/>
                  <a:gd name="T64" fmla="*/ 2147483647 w 80"/>
                  <a:gd name="T65" fmla="*/ 2147483647 h 155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0" t="0" r="r" b="b"/>
                <a:pathLst>
                  <a:path w="80" h="155">
                    <a:moveTo>
                      <a:pt x="43" y="0"/>
                    </a:moveTo>
                    <a:lnTo>
                      <a:pt x="37" y="0"/>
                    </a:lnTo>
                    <a:lnTo>
                      <a:pt x="29" y="1"/>
                    </a:lnTo>
                    <a:lnTo>
                      <a:pt x="22" y="3"/>
                    </a:lnTo>
                    <a:lnTo>
                      <a:pt x="16" y="6"/>
                    </a:lnTo>
                    <a:lnTo>
                      <a:pt x="11" y="11"/>
                    </a:lnTo>
                    <a:lnTo>
                      <a:pt x="6" y="16"/>
                    </a:lnTo>
                    <a:lnTo>
                      <a:pt x="2" y="22"/>
                    </a:lnTo>
                    <a:lnTo>
                      <a:pt x="0" y="30"/>
                    </a:lnTo>
                    <a:lnTo>
                      <a:pt x="0" y="37"/>
                    </a:lnTo>
                    <a:lnTo>
                      <a:pt x="0" y="118"/>
                    </a:lnTo>
                    <a:lnTo>
                      <a:pt x="0" y="126"/>
                    </a:lnTo>
                    <a:lnTo>
                      <a:pt x="2" y="133"/>
                    </a:lnTo>
                    <a:lnTo>
                      <a:pt x="6" y="139"/>
                    </a:lnTo>
                    <a:lnTo>
                      <a:pt x="11" y="144"/>
                    </a:lnTo>
                    <a:lnTo>
                      <a:pt x="16" y="149"/>
                    </a:lnTo>
                    <a:lnTo>
                      <a:pt x="22" y="153"/>
                    </a:lnTo>
                    <a:lnTo>
                      <a:pt x="29" y="154"/>
                    </a:lnTo>
                    <a:lnTo>
                      <a:pt x="37" y="155"/>
                    </a:lnTo>
                    <a:lnTo>
                      <a:pt x="43" y="155"/>
                    </a:lnTo>
                    <a:lnTo>
                      <a:pt x="50" y="154"/>
                    </a:lnTo>
                    <a:lnTo>
                      <a:pt x="56" y="153"/>
                    </a:lnTo>
                    <a:lnTo>
                      <a:pt x="63" y="149"/>
                    </a:lnTo>
                    <a:lnTo>
                      <a:pt x="69" y="144"/>
                    </a:lnTo>
                    <a:lnTo>
                      <a:pt x="72" y="139"/>
                    </a:lnTo>
                    <a:lnTo>
                      <a:pt x="76" y="133"/>
                    </a:lnTo>
                    <a:lnTo>
                      <a:pt x="79" y="126"/>
                    </a:lnTo>
                    <a:lnTo>
                      <a:pt x="80" y="118"/>
                    </a:lnTo>
                    <a:lnTo>
                      <a:pt x="80" y="37"/>
                    </a:lnTo>
                    <a:lnTo>
                      <a:pt x="79" y="30"/>
                    </a:lnTo>
                    <a:lnTo>
                      <a:pt x="76" y="22"/>
                    </a:lnTo>
                    <a:lnTo>
                      <a:pt x="72" y="16"/>
                    </a:lnTo>
                    <a:lnTo>
                      <a:pt x="69" y="11"/>
                    </a:lnTo>
                    <a:lnTo>
                      <a:pt x="63" y="6"/>
                    </a:lnTo>
                    <a:lnTo>
                      <a:pt x="56" y="3"/>
                    </a:lnTo>
                    <a:lnTo>
                      <a:pt x="50" y="1"/>
                    </a:lnTo>
                    <a:lnTo>
                      <a:pt x="43" y="0"/>
                    </a:lnTo>
                    <a:close/>
                    <a:moveTo>
                      <a:pt x="58" y="118"/>
                    </a:moveTo>
                    <a:lnTo>
                      <a:pt x="58" y="118"/>
                    </a:lnTo>
                    <a:lnTo>
                      <a:pt x="56" y="124"/>
                    </a:lnTo>
                    <a:lnTo>
                      <a:pt x="54" y="129"/>
                    </a:lnTo>
                    <a:lnTo>
                      <a:pt x="49" y="133"/>
                    </a:lnTo>
                    <a:lnTo>
                      <a:pt x="43" y="134"/>
                    </a:lnTo>
                    <a:lnTo>
                      <a:pt x="37" y="134"/>
                    </a:lnTo>
                    <a:lnTo>
                      <a:pt x="31" y="133"/>
                    </a:lnTo>
                    <a:lnTo>
                      <a:pt x="26" y="129"/>
                    </a:lnTo>
                    <a:lnTo>
                      <a:pt x="22" y="124"/>
                    </a:lnTo>
                    <a:lnTo>
                      <a:pt x="21" y="118"/>
                    </a:lnTo>
                    <a:lnTo>
                      <a:pt x="21" y="37"/>
                    </a:lnTo>
                    <a:lnTo>
                      <a:pt x="22" y="31"/>
                    </a:lnTo>
                    <a:lnTo>
                      <a:pt x="26" y="26"/>
                    </a:lnTo>
                    <a:lnTo>
                      <a:pt x="31" y="22"/>
                    </a:lnTo>
                    <a:lnTo>
                      <a:pt x="37" y="22"/>
                    </a:lnTo>
                    <a:lnTo>
                      <a:pt x="43" y="22"/>
                    </a:lnTo>
                    <a:lnTo>
                      <a:pt x="49" y="22"/>
                    </a:lnTo>
                    <a:lnTo>
                      <a:pt x="54" y="26"/>
                    </a:lnTo>
                    <a:lnTo>
                      <a:pt x="56" y="31"/>
                    </a:lnTo>
                    <a:lnTo>
                      <a:pt x="58" y="37"/>
                    </a:lnTo>
                    <a:lnTo>
                      <a:pt x="58" y="118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" name="Freeform 30"/>
              <p:cNvSpPr>
                <a:spLocks noEditPoints="1"/>
              </p:cNvSpPr>
              <p:nvPr userDrawn="1"/>
            </p:nvSpPr>
            <p:spPr bwMode="auto">
              <a:xfrm>
                <a:off x="2189163" y="7165975"/>
                <a:ext cx="122238" cy="238125"/>
              </a:xfrm>
              <a:custGeom>
                <a:avLst/>
                <a:gdLst>
                  <a:gd name="T0" fmla="*/ 2147483647 w 77"/>
                  <a:gd name="T1" fmla="*/ 0 h 150"/>
                  <a:gd name="T2" fmla="*/ 2147483647 w 77"/>
                  <a:gd name="T3" fmla="*/ 0 h 150"/>
                  <a:gd name="T4" fmla="*/ 2147483647 w 77"/>
                  <a:gd name="T5" fmla="*/ 0 h 150"/>
                  <a:gd name="T6" fmla="*/ 2147483647 w 77"/>
                  <a:gd name="T7" fmla="*/ 0 h 150"/>
                  <a:gd name="T8" fmla="*/ 2147483647 w 77"/>
                  <a:gd name="T9" fmla="*/ 2147483647 h 150"/>
                  <a:gd name="T10" fmla="*/ 0 w 77"/>
                  <a:gd name="T11" fmla="*/ 2147483647 h 150"/>
                  <a:gd name="T12" fmla="*/ 0 w 77"/>
                  <a:gd name="T13" fmla="*/ 2147483647 h 150"/>
                  <a:gd name="T14" fmla="*/ 0 w 77"/>
                  <a:gd name="T15" fmla="*/ 2147483647 h 150"/>
                  <a:gd name="T16" fmla="*/ 0 w 77"/>
                  <a:gd name="T17" fmla="*/ 2147483647 h 150"/>
                  <a:gd name="T18" fmla="*/ 0 w 77"/>
                  <a:gd name="T19" fmla="*/ 2147483647 h 150"/>
                  <a:gd name="T20" fmla="*/ 2147483647 w 77"/>
                  <a:gd name="T21" fmla="*/ 2147483647 h 150"/>
                  <a:gd name="T22" fmla="*/ 2147483647 w 77"/>
                  <a:gd name="T23" fmla="*/ 2147483647 h 150"/>
                  <a:gd name="T24" fmla="*/ 2147483647 w 77"/>
                  <a:gd name="T25" fmla="*/ 2147483647 h 150"/>
                  <a:gd name="T26" fmla="*/ 2147483647 w 77"/>
                  <a:gd name="T27" fmla="*/ 2147483647 h 150"/>
                  <a:gd name="T28" fmla="*/ 2147483647 w 77"/>
                  <a:gd name="T29" fmla="*/ 2147483647 h 150"/>
                  <a:gd name="T30" fmla="*/ 2147483647 w 77"/>
                  <a:gd name="T31" fmla="*/ 2147483647 h 150"/>
                  <a:gd name="T32" fmla="*/ 2147483647 w 77"/>
                  <a:gd name="T33" fmla="*/ 2147483647 h 150"/>
                  <a:gd name="T34" fmla="*/ 2147483647 w 77"/>
                  <a:gd name="T35" fmla="*/ 2147483647 h 150"/>
                  <a:gd name="T36" fmla="*/ 2147483647 w 77"/>
                  <a:gd name="T37" fmla="*/ 2147483647 h 150"/>
                  <a:gd name="T38" fmla="*/ 2147483647 w 77"/>
                  <a:gd name="T39" fmla="*/ 2147483647 h 150"/>
                  <a:gd name="T40" fmla="*/ 2147483647 w 77"/>
                  <a:gd name="T41" fmla="*/ 2147483647 h 150"/>
                  <a:gd name="T42" fmla="*/ 2147483647 w 77"/>
                  <a:gd name="T43" fmla="*/ 2147483647 h 150"/>
                  <a:gd name="T44" fmla="*/ 2147483647 w 77"/>
                  <a:gd name="T45" fmla="*/ 2147483647 h 150"/>
                  <a:gd name="T46" fmla="*/ 2147483647 w 77"/>
                  <a:gd name="T47" fmla="*/ 2147483647 h 150"/>
                  <a:gd name="T48" fmla="*/ 2147483647 w 77"/>
                  <a:gd name="T49" fmla="*/ 2147483647 h 150"/>
                  <a:gd name="T50" fmla="*/ 2147483647 w 77"/>
                  <a:gd name="T51" fmla="*/ 2147483647 h 150"/>
                  <a:gd name="T52" fmla="*/ 2147483647 w 77"/>
                  <a:gd name="T53" fmla="*/ 2147483647 h 150"/>
                  <a:gd name="T54" fmla="*/ 2147483647 w 77"/>
                  <a:gd name="T55" fmla="*/ 2147483647 h 150"/>
                  <a:gd name="T56" fmla="*/ 2147483647 w 77"/>
                  <a:gd name="T57" fmla="*/ 2147483647 h 150"/>
                  <a:gd name="T58" fmla="*/ 2147483647 w 77"/>
                  <a:gd name="T59" fmla="*/ 2147483647 h 150"/>
                  <a:gd name="T60" fmla="*/ 2147483647 w 77"/>
                  <a:gd name="T61" fmla="*/ 2147483647 h 150"/>
                  <a:gd name="T62" fmla="*/ 2147483647 w 77"/>
                  <a:gd name="T63" fmla="*/ 0 h 150"/>
                  <a:gd name="T64" fmla="*/ 2147483647 w 77"/>
                  <a:gd name="T65" fmla="*/ 0 h 150"/>
                  <a:gd name="T66" fmla="*/ 2147483647 w 77"/>
                  <a:gd name="T67" fmla="*/ 0 h 150"/>
                  <a:gd name="T68" fmla="*/ 2147483647 w 77"/>
                  <a:gd name="T69" fmla="*/ 2147483647 h 150"/>
                  <a:gd name="T70" fmla="*/ 2147483647 w 77"/>
                  <a:gd name="T71" fmla="*/ 2147483647 h 150"/>
                  <a:gd name="T72" fmla="*/ 2147483647 w 77"/>
                  <a:gd name="T73" fmla="*/ 2147483647 h 150"/>
                  <a:gd name="T74" fmla="*/ 2147483647 w 77"/>
                  <a:gd name="T75" fmla="*/ 2147483647 h 150"/>
                  <a:gd name="T76" fmla="*/ 2147483647 w 77"/>
                  <a:gd name="T77" fmla="*/ 2147483647 h 150"/>
                  <a:gd name="T78" fmla="*/ 2147483647 w 77"/>
                  <a:gd name="T79" fmla="*/ 2147483647 h 150"/>
                  <a:gd name="T80" fmla="*/ 2147483647 w 77"/>
                  <a:gd name="T81" fmla="*/ 2147483647 h 150"/>
                  <a:gd name="T82" fmla="*/ 2147483647 w 77"/>
                  <a:gd name="T83" fmla="*/ 2147483647 h 150"/>
                  <a:gd name="T84" fmla="*/ 2147483647 w 77"/>
                  <a:gd name="T85" fmla="*/ 2147483647 h 150"/>
                  <a:gd name="T86" fmla="*/ 2147483647 w 77"/>
                  <a:gd name="T87" fmla="*/ 2147483647 h 150"/>
                  <a:gd name="T88" fmla="*/ 2147483647 w 77"/>
                  <a:gd name="T89" fmla="*/ 2147483647 h 150"/>
                  <a:gd name="T90" fmla="*/ 2147483647 w 77"/>
                  <a:gd name="T91" fmla="*/ 2147483647 h 150"/>
                  <a:gd name="T92" fmla="*/ 2147483647 w 77"/>
                  <a:gd name="T93" fmla="*/ 2147483647 h 150"/>
                  <a:gd name="T94" fmla="*/ 2147483647 w 77"/>
                  <a:gd name="T95" fmla="*/ 2147483647 h 150"/>
                  <a:gd name="T96" fmla="*/ 2147483647 w 77"/>
                  <a:gd name="T97" fmla="*/ 2147483647 h 150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</a:gdLst>
                <a:ahLst/>
                <a:cxnLst>
                  <a:cxn ang="T98">
                    <a:pos x="T0" y="T1"/>
                  </a:cxn>
                  <a:cxn ang="T99">
                    <a:pos x="T2" y="T3"/>
                  </a:cxn>
                  <a:cxn ang="T100">
                    <a:pos x="T4" y="T5"/>
                  </a:cxn>
                  <a:cxn ang="T101">
                    <a:pos x="T6" y="T7"/>
                  </a:cxn>
                  <a:cxn ang="T102">
                    <a:pos x="T8" y="T9"/>
                  </a:cxn>
                  <a:cxn ang="T103">
                    <a:pos x="T10" y="T11"/>
                  </a:cxn>
                  <a:cxn ang="T104">
                    <a:pos x="T12" y="T13"/>
                  </a:cxn>
                  <a:cxn ang="T105">
                    <a:pos x="T14" y="T15"/>
                  </a:cxn>
                  <a:cxn ang="T106">
                    <a:pos x="T16" y="T17"/>
                  </a:cxn>
                  <a:cxn ang="T107">
                    <a:pos x="T18" y="T19"/>
                  </a:cxn>
                  <a:cxn ang="T108">
                    <a:pos x="T20" y="T21"/>
                  </a:cxn>
                  <a:cxn ang="T109">
                    <a:pos x="T22" y="T23"/>
                  </a:cxn>
                  <a:cxn ang="T110">
                    <a:pos x="T24" y="T25"/>
                  </a:cxn>
                  <a:cxn ang="T111">
                    <a:pos x="T26" y="T27"/>
                  </a:cxn>
                  <a:cxn ang="T112">
                    <a:pos x="T28" y="T29"/>
                  </a:cxn>
                  <a:cxn ang="T113">
                    <a:pos x="T30" y="T31"/>
                  </a:cxn>
                  <a:cxn ang="T114">
                    <a:pos x="T32" y="T33"/>
                  </a:cxn>
                  <a:cxn ang="T115">
                    <a:pos x="T34" y="T35"/>
                  </a:cxn>
                  <a:cxn ang="T116">
                    <a:pos x="T36" y="T37"/>
                  </a:cxn>
                  <a:cxn ang="T117">
                    <a:pos x="T38" y="T39"/>
                  </a:cxn>
                  <a:cxn ang="T118">
                    <a:pos x="T40" y="T41"/>
                  </a:cxn>
                  <a:cxn ang="T119">
                    <a:pos x="T42" y="T43"/>
                  </a:cxn>
                  <a:cxn ang="T120">
                    <a:pos x="T44" y="T45"/>
                  </a:cxn>
                  <a:cxn ang="T121">
                    <a:pos x="T46" y="T47"/>
                  </a:cxn>
                  <a:cxn ang="T122">
                    <a:pos x="T48" y="T49"/>
                  </a:cxn>
                  <a:cxn ang="T123">
                    <a:pos x="T50" y="T51"/>
                  </a:cxn>
                  <a:cxn ang="T124">
                    <a:pos x="T52" y="T53"/>
                  </a:cxn>
                  <a:cxn ang="T125">
                    <a:pos x="T54" y="T55"/>
                  </a:cxn>
                  <a:cxn ang="T126">
                    <a:pos x="T56" y="T57"/>
                  </a:cxn>
                  <a:cxn ang="T127">
                    <a:pos x="T58" y="T59"/>
                  </a:cxn>
                  <a:cxn ang="T128">
                    <a:pos x="T60" y="T61"/>
                  </a:cxn>
                  <a:cxn ang="T129">
                    <a:pos x="T62" y="T63"/>
                  </a:cxn>
                  <a:cxn ang="T130">
                    <a:pos x="T64" y="T65"/>
                  </a:cxn>
                  <a:cxn ang="T131">
                    <a:pos x="T66" y="T67"/>
                  </a:cxn>
                  <a:cxn ang="T132">
                    <a:pos x="T68" y="T69"/>
                  </a:cxn>
                  <a:cxn ang="T133">
                    <a:pos x="T70" y="T71"/>
                  </a:cxn>
                  <a:cxn ang="T134">
                    <a:pos x="T72" y="T73"/>
                  </a:cxn>
                  <a:cxn ang="T135">
                    <a:pos x="T74" y="T75"/>
                  </a:cxn>
                  <a:cxn ang="T136">
                    <a:pos x="T76" y="T77"/>
                  </a:cxn>
                  <a:cxn ang="T137">
                    <a:pos x="T78" y="T79"/>
                  </a:cxn>
                  <a:cxn ang="T138">
                    <a:pos x="T80" y="T81"/>
                  </a:cxn>
                  <a:cxn ang="T139">
                    <a:pos x="T82" y="T83"/>
                  </a:cxn>
                  <a:cxn ang="T140">
                    <a:pos x="T84" y="T85"/>
                  </a:cxn>
                  <a:cxn ang="T141">
                    <a:pos x="T86" y="T87"/>
                  </a:cxn>
                  <a:cxn ang="T142">
                    <a:pos x="T88" y="T89"/>
                  </a:cxn>
                  <a:cxn ang="T143">
                    <a:pos x="T90" y="T91"/>
                  </a:cxn>
                  <a:cxn ang="T144">
                    <a:pos x="T92" y="T93"/>
                  </a:cxn>
                  <a:cxn ang="T145">
                    <a:pos x="T94" y="T95"/>
                  </a:cxn>
                  <a:cxn ang="T146">
                    <a:pos x="T96" y="T97"/>
                  </a:cxn>
                </a:cxnLst>
                <a:rect l="0" t="0" r="r" b="b"/>
                <a:pathLst>
                  <a:path w="77" h="150">
                    <a:moveTo>
                      <a:pt x="40" y="0"/>
                    </a:moveTo>
                    <a:lnTo>
                      <a:pt x="6" y="0"/>
                    </a:lnTo>
                    <a:lnTo>
                      <a:pt x="3" y="0"/>
                    </a:lnTo>
                    <a:lnTo>
                      <a:pt x="1" y="1"/>
                    </a:lnTo>
                    <a:lnTo>
                      <a:pt x="0" y="3"/>
                    </a:lnTo>
                    <a:lnTo>
                      <a:pt x="0" y="6"/>
                    </a:lnTo>
                    <a:lnTo>
                      <a:pt x="0" y="144"/>
                    </a:lnTo>
                    <a:lnTo>
                      <a:pt x="0" y="146"/>
                    </a:lnTo>
                    <a:lnTo>
                      <a:pt x="1" y="149"/>
                    </a:lnTo>
                    <a:lnTo>
                      <a:pt x="3" y="150"/>
                    </a:lnTo>
                    <a:lnTo>
                      <a:pt x="6" y="150"/>
                    </a:lnTo>
                    <a:lnTo>
                      <a:pt x="40" y="150"/>
                    </a:lnTo>
                    <a:lnTo>
                      <a:pt x="48" y="150"/>
                    </a:lnTo>
                    <a:lnTo>
                      <a:pt x="54" y="147"/>
                    </a:lnTo>
                    <a:lnTo>
                      <a:pt x="60" y="144"/>
                    </a:lnTo>
                    <a:lnTo>
                      <a:pt x="66" y="140"/>
                    </a:lnTo>
                    <a:lnTo>
                      <a:pt x="70" y="134"/>
                    </a:lnTo>
                    <a:lnTo>
                      <a:pt x="73" y="128"/>
                    </a:lnTo>
                    <a:lnTo>
                      <a:pt x="76" y="121"/>
                    </a:lnTo>
                    <a:lnTo>
                      <a:pt x="77" y="114"/>
                    </a:lnTo>
                    <a:lnTo>
                      <a:pt x="77" y="37"/>
                    </a:lnTo>
                    <a:lnTo>
                      <a:pt x="76" y="29"/>
                    </a:lnTo>
                    <a:lnTo>
                      <a:pt x="73" y="22"/>
                    </a:lnTo>
                    <a:lnTo>
                      <a:pt x="70" y="16"/>
                    </a:lnTo>
                    <a:lnTo>
                      <a:pt x="66" y="11"/>
                    </a:lnTo>
                    <a:lnTo>
                      <a:pt x="60" y="6"/>
                    </a:lnTo>
                    <a:lnTo>
                      <a:pt x="54" y="2"/>
                    </a:lnTo>
                    <a:lnTo>
                      <a:pt x="48" y="0"/>
                    </a:lnTo>
                    <a:lnTo>
                      <a:pt x="40" y="0"/>
                    </a:lnTo>
                    <a:close/>
                    <a:moveTo>
                      <a:pt x="55" y="114"/>
                    </a:moveTo>
                    <a:lnTo>
                      <a:pt x="55" y="114"/>
                    </a:lnTo>
                    <a:lnTo>
                      <a:pt x="54" y="119"/>
                    </a:lnTo>
                    <a:lnTo>
                      <a:pt x="50" y="124"/>
                    </a:lnTo>
                    <a:lnTo>
                      <a:pt x="46" y="128"/>
                    </a:lnTo>
                    <a:lnTo>
                      <a:pt x="40" y="129"/>
                    </a:lnTo>
                    <a:lnTo>
                      <a:pt x="20" y="129"/>
                    </a:lnTo>
                    <a:lnTo>
                      <a:pt x="20" y="21"/>
                    </a:lnTo>
                    <a:lnTo>
                      <a:pt x="40" y="21"/>
                    </a:lnTo>
                    <a:lnTo>
                      <a:pt x="46" y="22"/>
                    </a:lnTo>
                    <a:lnTo>
                      <a:pt x="50" y="25"/>
                    </a:lnTo>
                    <a:lnTo>
                      <a:pt x="54" y="30"/>
                    </a:lnTo>
                    <a:lnTo>
                      <a:pt x="55" y="37"/>
                    </a:lnTo>
                    <a:lnTo>
                      <a:pt x="55" y="114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" name="Freeform 31"/>
              <p:cNvSpPr>
                <a:spLocks/>
              </p:cNvSpPr>
              <p:nvPr userDrawn="1"/>
            </p:nvSpPr>
            <p:spPr bwMode="auto">
              <a:xfrm>
                <a:off x="2330450" y="7165975"/>
                <a:ext cx="131763" cy="238125"/>
              </a:xfrm>
              <a:custGeom>
                <a:avLst/>
                <a:gdLst>
                  <a:gd name="T0" fmla="*/ 2147483647 w 83"/>
                  <a:gd name="T1" fmla="*/ 0 h 150"/>
                  <a:gd name="T2" fmla="*/ 2147483647 w 83"/>
                  <a:gd name="T3" fmla="*/ 0 h 150"/>
                  <a:gd name="T4" fmla="*/ 2147483647 w 83"/>
                  <a:gd name="T5" fmla="*/ 0 h 150"/>
                  <a:gd name="T6" fmla="*/ 2147483647 w 83"/>
                  <a:gd name="T7" fmla="*/ 2147483647 h 150"/>
                  <a:gd name="T8" fmla="*/ 2147483647 w 83"/>
                  <a:gd name="T9" fmla="*/ 2147483647 h 150"/>
                  <a:gd name="T10" fmla="*/ 2147483647 w 83"/>
                  <a:gd name="T11" fmla="*/ 2147483647 h 150"/>
                  <a:gd name="T12" fmla="*/ 2147483647 w 83"/>
                  <a:gd name="T13" fmla="*/ 2147483647 h 150"/>
                  <a:gd name="T14" fmla="*/ 2147483647 w 83"/>
                  <a:gd name="T15" fmla="*/ 2147483647 h 150"/>
                  <a:gd name="T16" fmla="*/ 2147483647 w 83"/>
                  <a:gd name="T17" fmla="*/ 2147483647 h 150"/>
                  <a:gd name="T18" fmla="*/ 2147483647 w 83"/>
                  <a:gd name="T19" fmla="*/ 0 h 150"/>
                  <a:gd name="T20" fmla="*/ 2147483647 w 83"/>
                  <a:gd name="T21" fmla="*/ 0 h 150"/>
                  <a:gd name="T22" fmla="*/ 2147483647 w 83"/>
                  <a:gd name="T23" fmla="*/ 0 h 150"/>
                  <a:gd name="T24" fmla="*/ 2147483647 w 83"/>
                  <a:gd name="T25" fmla="*/ 0 h 150"/>
                  <a:gd name="T26" fmla="*/ 2147483647 w 83"/>
                  <a:gd name="T27" fmla="*/ 2147483647 h 150"/>
                  <a:gd name="T28" fmla="*/ 0 w 83"/>
                  <a:gd name="T29" fmla="*/ 2147483647 h 150"/>
                  <a:gd name="T30" fmla="*/ 0 w 83"/>
                  <a:gd name="T31" fmla="*/ 2147483647 h 150"/>
                  <a:gd name="T32" fmla="*/ 2147483647 w 83"/>
                  <a:gd name="T33" fmla="*/ 2147483647 h 150"/>
                  <a:gd name="T34" fmla="*/ 2147483647 w 83"/>
                  <a:gd name="T35" fmla="*/ 2147483647 h 150"/>
                  <a:gd name="T36" fmla="*/ 2147483647 w 83"/>
                  <a:gd name="T37" fmla="*/ 2147483647 h 150"/>
                  <a:gd name="T38" fmla="*/ 2147483647 w 83"/>
                  <a:gd name="T39" fmla="*/ 2147483647 h 150"/>
                  <a:gd name="T40" fmla="*/ 2147483647 w 83"/>
                  <a:gd name="T41" fmla="*/ 2147483647 h 150"/>
                  <a:gd name="T42" fmla="*/ 2147483647 w 83"/>
                  <a:gd name="T43" fmla="*/ 2147483647 h 150"/>
                  <a:gd name="T44" fmla="*/ 2147483647 w 83"/>
                  <a:gd name="T45" fmla="*/ 2147483647 h 150"/>
                  <a:gd name="T46" fmla="*/ 2147483647 w 83"/>
                  <a:gd name="T47" fmla="*/ 2147483647 h 150"/>
                  <a:gd name="T48" fmla="*/ 2147483647 w 83"/>
                  <a:gd name="T49" fmla="*/ 2147483647 h 150"/>
                  <a:gd name="T50" fmla="*/ 2147483647 w 83"/>
                  <a:gd name="T51" fmla="*/ 2147483647 h 150"/>
                  <a:gd name="T52" fmla="*/ 2147483647 w 83"/>
                  <a:gd name="T53" fmla="*/ 2147483647 h 150"/>
                  <a:gd name="T54" fmla="*/ 2147483647 w 83"/>
                  <a:gd name="T55" fmla="*/ 2147483647 h 150"/>
                  <a:gd name="T56" fmla="*/ 2147483647 w 83"/>
                  <a:gd name="T57" fmla="*/ 2147483647 h 150"/>
                  <a:gd name="T58" fmla="*/ 2147483647 w 83"/>
                  <a:gd name="T59" fmla="*/ 2147483647 h 150"/>
                  <a:gd name="T60" fmla="*/ 2147483647 w 83"/>
                  <a:gd name="T61" fmla="*/ 2147483647 h 150"/>
                  <a:gd name="T62" fmla="*/ 2147483647 w 83"/>
                  <a:gd name="T63" fmla="*/ 2147483647 h 150"/>
                  <a:gd name="T64" fmla="*/ 2147483647 w 83"/>
                  <a:gd name="T65" fmla="*/ 2147483647 h 150"/>
                  <a:gd name="T66" fmla="*/ 2147483647 w 83"/>
                  <a:gd name="T67" fmla="*/ 2147483647 h 150"/>
                  <a:gd name="T68" fmla="*/ 2147483647 w 83"/>
                  <a:gd name="T69" fmla="*/ 0 h 150"/>
                  <a:gd name="T70" fmla="*/ 2147483647 w 83"/>
                  <a:gd name="T71" fmla="*/ 0 h 150"/>
                  <a:gd name="T72" fmla="*/ 2147483647 w 83"/>
                  <a:gd name="T73" fmla="*/ 0 h 150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</a:gdLst>
                <a:ahLst/>
                <a:cxnLst>
                  <a:cxn ang="T74">
                    <a:pos x="T0" y="T1"/>
                  </a:cxn>
                  <a:cxn ang="T75">
                    <a:pos x="T2" y="T3"/>
                  </a:cxn>
                  <a:cxn ang="T76">
                    <a:pos x="T4" y="T5"/>
                  </a:cxn>
                  <a:cxn ang="T77">
                    <a:pos x="T6" y="T7"/>
                  </a:cxn>
                  <a:cxn ang="T78">
                    <a:pos x="T8" y="T9"/>
                  </a:cxn>
                  <a:cxn ang="T79">
                    <a:pos x="T10" y="T11"/>
                  </a:cxn>
                  <a:cxn ang="T80">
                    <a:pos x="T12" y="T13"/>
                  </a:cxn>
                  <a:cxn ang="T81">
                    <a:pos x="T14" y="T15"/>
                  </a:cxn>
                  <a:cxn ang="T82">
                    <a:pos x="T16" y="T17"/>
                  </a:cxn>
                  <a:cxn ang="T83">
                    <a:pos x="T18" y="T19"/>
                  </a:cxn>
                  <a:cxn ang="T84">
                    <a:pos x="T20" y="T21"/>
                  </a:cxn>
                  <a:cxn ang="T85">
                    <a:pos x="T22" y="T23"/>
                  </a:cxn>
                  <a:cxn ang="T86">
                    <a:pos x="T24" y="T25"/>
                  </a:cxn>
                  <a:cxn ang="T87">
                    <a:pos x="T26" y="T27"/>
                  </a:cxn>
                  <a:cxn ang="T88">
                    <a:pos x="T28" y="T29"/>
                  </a:cxn>
                  <a:cxn ang="T89">
                    <a:pos x="T30" y="T31"/>
                  </a:cxn>
                  <a:cxn ang="T90">
                    <a:pos x="T32" y="T33"/>
                  </a:cxn>
                  <a:cxn ang="T91">
                    <a:pos x="T34" y="T35"/>
                  </a:cxn>
                  <a:cxn ang="T92">
                    <a:pos x="T36" y="T37"/>
                  </a:cxn>
                  <a:cxn ang="T93">
                    <a:pos x="T38" y="T39"/>
                  </a:cxn>
                  <a:cxn ang="T94">
                    <a:pos x="T40" y="T41"/>
                  </a:cxn>
                  <a:cxn ang="T95">
                    <a:pos x="T42" y="T43"/>
                  </a:cxn>
                  <a:cxn ang="T96">
                    <a:pos x="T44" y="T45"/>
                  </a:cxn>
                  <a:cxn ang="T97">
                    <a:pos x="T46" y="T47"/>
                  </a:cxn>
                  <a:cxn ang="T98">
                    <a:pos x="T48" y="T49"/>
                  </a:cxn>
                  <a:cxn ang="T99">
                    <a:pos x="T50" y="T51"/>
                  </a:cxn>
                  <a:cxn ang="T100">
                    <a:pos x="T52" y="T53"/>
                  </a:cxn>
                  <a:cxn ang="T101">
                    <a:pos x="T54" y="T55"/>
                  </a:cxn>
                  <a:cxn ang="T102">
                    <a:pos x="T56" y="T57"/>
                  </a:cxn>
                  <a:cxn ang="T103">
                    <a:pos x="T58" y="T59"/>
                  </a:cxn>
                  <a:cxn ang="T104">
                    <a:pos x="T60" y="T61"/>
                  </a:cxn>
                  <a:cxn ang="T105">
                    <a:pos x="T62" y="T63"/>
                  </a:cxn>
                  <a:cxn ang="T106">
                    <a:pos x="T64" y="T65"/>
                  </a:cxn>
                  <a:cxn ang="T107">
                    <a:pos x="T66" y="T67"/>
                  </a:cxn>
                  <a:cxn ang="T108">
                    <a:pos x="T68" y="T69"/>
                  </a:cxn>
                  <a:cxn ang="T109">
                    <a:pos x="T70" y="T71"/>
                  </a:cxn>
                  <a:cxn ang="T110">
                    <a:pos x="T72" y="T73"/>
                  </a:cxn>
                </a:cxnLst>
                <a:rect l="0" t="0" r="r" b="b"/>
                <a:pathLst>
                  <a:path w="83" h="150">
                    <a:moveTo>
                      <a:pt x="76" y="0"/>
                    </a:moveTo>
                    <a:lnTo>
                      <a:pt x="67" y="0"/>
                    </a:lnTo>
                    <a:lnTo>
                      <a:pt x="63" y="1"/>
                    </a:lnTo>
                    <a:lnTo>
                      <a:pt x="61" y="3"/>
                    </a:lnTo>
                    <a:lnTo>
                      <a:pt x="41" y="57"/>
                    </a:lnTo>
                    <a:lnTo>
                      <a:pt x="23" y="3"/>
                    </a:lnTo>
                    <a:lnTo>
                      <a:pt x="20" y="1"/>
                    </a:lnTo>
                    <a:lnTo>
                      <a:pt x="16" y="0"/>
                    </a:lnTo>
                    <a:lnTo>
                      <a:pt x="7" y="0"/>
                    </a:lnTo>
                    <a:lnTo>
                      <a:pt x="4" y="0"/>
                    </a:lnTo>
                    <a:lnTo>
                      <a:pt x="2" y="2"/>
                    </a:lnTo>
                    <a:lnTo>
                      <a:pt x="0" y="5"/>
                    </a:lnTo>
                    <a:lnTo>
                      <a:pt x="0" y="8"/>
                    </a:lnTo>
                    <a:lnTo>
                      <a:pt x="31" y="85"/>
                    </a:lnTo>
                    <a:lnTo>
                      <a:pt x="31" y="144"/>
                    </a:lnTo>
                    <a:lnTo>
                      <a:pt x="31" y="146"/>
                    </a:lnTo>
                    <a:lnTo>
                      <a:pt x="32" y="149"/>
                    </a:lnTo>
                    <a:lnTo>
                      <a:pt x="35" y="150"/>
                    </a:lnTo>
                    <a:lnTo>
                      <a:pt x="37" y="150"/>
                    </a:lnTo>
                    <a:lnTo>
                      <a:pt x="46" y="150"/>
                    </a:lnTo>
                    <a:lnTo>
                      <a:pt x="49" y="150"/>
                    </a:lnTo>
                    <a:lnTo>
                      <a:pt x="51" y="149"/>
                    </a:lnTo>
                    <a:lnTo>
                      <a:pt x="52" y="146"/>
                    </a:lnTo>
                    <a:lnTo>
                      <a:pt x="52" y="144"/>
                    </a:lnTo>
                    <a:lnTo>
                      <a:pt x="52" y="85"/>
                    </a:lnTo>
                    <a:lnTo>
                      <a:pt x="82" y="8"/>
                    </a:lnTo>
                    <a:lnTo>
                      <a:pt x="83" y="5"/>
                    </a:lnTo>
                    <a:lnTo>
                      <a:pt x="82" y="2"/>
                    </a:lnTo>
                    <a:lnTo>
                      <a:pt x="79" y="0"/>
                    </a:lnTo>
                    <a:lnTo>
                      <a:pt x="76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" name="Freeform 32"/>
              <p:cNvSpPr>
                <a:spLocks/>
              </p:cNvSpPr>
              <p:nvPr userDrawn="1"/>
            </p:nvSpPr>
            <p:spPr bwMode="auto">
              <a:xfrm>
                <a:off x="1570038" y="6842125"/>
                <a:ext cx="34925" cy="239712"/>
              </a:xfrm>
              <a:custGeom>
                <a:avLst/>
                <a:gdLst>
                  <a:gd name="T0" fmla="*/ 2147483647 w 22"/>
                  <a:gd name="T1" fmla="*/ 2147483647 h 151"/>
                  <a:gd name="T2" fmla="*/ 2147483647 w 22"/>
                  <a:gd name="T3" fmla="*/ 2147483647 h 151"/>
                  <a:gd name="T4" fmla="*/ 2147483647 w 22"/>
                  <a:gd name="T5" fmla="*/ 2147483647 h 151"/>
                  <a:gd name="T6" fmla="*/ 2147483647 w 22"/>
                  <a:gd name="T7" fmla="*/ 2147483647 h 151"/>
                  <a:gd name="T8" fmla="*/ 2147483647 w 22"/>
                  <a:gd name="T9" fmla="*/ 2147483647 h 151"/>
                  <a:gd name="T10" fmla="*/ 2147483647 w 22"/>
                  <a:gd name="T11" fmla="*/ 2147483647 h 151"/>
                  <a:gd name="T12" fmla="*/ 2147483647 w 22"/>
                  <a:gd name="T13" fmla="*/ 2147483647 h 151"/>
                  <a:gd name="T14" fmla="*/ 2147483647 w 22"/>
                  <a:gd name="T15" fmla="*/ 2147483647 h 151"/>
                  <a:gd name="T16" fmla="*/ 2147483647 w 22"/>
                  <a:gd name="T17" fmla="*/ 2147483647 h 151"/>
                  <a:gd name="T18" fmla="*/ 2147483647 w 22"/>
                  <a:gd name="T19" fmla="*/ 2147483647 h 151"/>
                  <a:gd name="T20" fmla="*/ 2147483647 w 22"/>
                  <a:gd name="T21" fmla="*/ 2147483647 h 151"/>
                  <a:gd name="T22" fmla="*/ 0 w 22"/>
                  <a:gd name="T23" fmla="*/ 2147483647 h 151"/>
                  <a:gd name="T24" fmla="*/ 0 w 22"/>
                  <a:gd name="T25" fmla="*/ 2147483647 h 151"/>
                  <a:gd name="T26" fmla="*/ 0 w 22"/>
                  <a:gd name="T27" fmla="*/ 2147483647 h 151"/>
                  <a:gd name="T28" fmla="*/ 2147483647 w 22"/>
                  <a:gd name="T29" fmla="*/ 2147483647 h 151"/>
                  <a:gd name="T30" fmla="*/ 2147483647 w 22"/>
                  <a:gd name="T31" fmla="*/ 2147483647 h 151"/>
                  <a:gd name="T32" fmla="*/ 2147483647 w 22"/>
                  <a:gd name="T33" fmla="*/ 0 h 151"/>
                  <a:gd name="T34" fmla="*/ 2147483647 w 22"/>
                  <a:gd name="T35" fmla="*/ 0 h 151"/>
                  <a:gd name="T36" fmla="*/ 2147483647 w 22"/>
                  <a:gd name="T37" fmla="*/ 0 h 151"/>
                  <a:gd name="T38" fmla="*/ 2147483647 w 22"/>
                  <a:gd name="T39" fmla="*/ 0 h 151"/>
                  <a:gd name="T40" fmla="*/ 2147483647 w 22"/>
                  <a:gd name="T41" fmla="*/ 0 h 151"/>
                  <a:gd name="T42" fmla="*/ 2147483647 w 22"/>
                  <a:gd name="T43" fmla="*/ 2147483647 h 151"/>
                  <a:gd name="T44" fmla="*/ 2147483647 w 22"/>
                  <a:gd name="T45" fmla="*/ 2147483647 h 151"/>
                  <a:gd name="T46" fmla="*/ 2147483647 w 22"/>
                  <a:gd name="T47" fmla="*/ 2147483647 h 151"/>
                  <a:gd name="T48" fmla="*/ 2147483647 w 22"/>
                  <a:gd name="T49" fmla="*/ 2147483647 h 151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22" h="151">
                    <a:moveTo>
                      <a:pt x="22" y="144"/>
                    </a:moveTo>
                    <a:lnTo>
                      <a:pt x="22" y="144"/>
                    </a:lnTo>
                    <a:lnTo>
                      <a:pt x="22" y="147"/>
                    </a:lnTo>
                    <a:lnTo>
                      <a:pt x="20" y="148"/>
                    </a:lnTo>
                    <a:lnTo>
                      <a:pt x="19" y="151"/>
                    </a:lnTo>
                    <a:lnTo>
                      <a:pt x="16" y="151"/>
                    </a:lnTo>
                    <a:lnTo>
                      <a:pt x="8" y="151"/>
                    </a:lnTo>
                    <a:lnTo>
                      <a:pt x="5" y="151"/>
                    </a:lnTo>
                    <a:lnTo>
                      <a:pt x="3" y="148"/>
                    </a:lnTo>
                    <a:lnTo>
                      <a:pt x="1" y="147"/>
                    </a:lnTo>
                    <a:lnTo>
                      <a:pt x="0" y="144"/>
                    </a:lnTo>
                    <a:lnTo>
                      <a:pt x="0" y="7"/>
                    </a:lnTo>
                    <a:lnTo>
                      <a:pt x="1" y="4"/>
                    </a:lnTo>
                    <a:lnTo>
                      <a:pt x="3" y="2"/>
                    </a:lnTo>
                    <a:lnTo>
                      <a:pt x="5" y="0"/>
                    </a:lnTo>
                    <a:lnTo>
                      <a:pt x="8" y="0"/>
                    </a:lnTo>
                    <a:lnTo>
                      <a:pt x="16" y="0"/>
                    </a:lnTo>
                    <a:lnTo>
                      <a:pt x="19" y="0"/>
                    </a:lnTo>
                    <a:lnTo>
                      <a:pt x="20" y="2"/>
                    </a:lnTo>
                    <a:lnTo>
                      <a:pt x="22" y="4"/>
                    </a:lnTo>
                    <a:lnTo>
                      <a:pt x="22" y="7"/>
                    </a:lnTo>
                    <a:lnTo>
                      <a:pt x="22" y="144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" name="Freeform 33"/>
              <p:cNvSpPr>
                <a:spLocks noEditPoints="1"/>
              </p:cNvSpPr>
              <p:nvPr userDrawn="1"/>
            </p:nvSpPr>
            <p:spPr bwMode="auto">
              <a:xfrm>
                <a:off x="1676400" y="7165975"/>
                <a:ext cx="153988" cy="238125"/>
              </a:xfrm>
              <a:custGeom>
                <a:avLst/>
                <a:gdLst>
                  <a:gd name="T0" fmla="*/ 2147483647 w 97"/>
                  <a:gd name="T1" fmla="*/ 2147483647 h 150"/>
                  <a:gd name="T2" fmla="*/ 2147483647 w 97"/>
                  <a:gd name="T3" fmla="*/ 2147483647 h 150"/>
                  <a:gd name="T4" fmla="*/ 2147483647 w 97"/>
                  <a:gd name="T5" fmla="*/ 2147483647 h 150"/>
                  <a:gd name="T6" fmla="*/ 2147483647 w 97"/>
                  <a:gd name="T7" fmla="*/ 2147483647 h 150"/>
                  <a:gd name="T8" fmla="*/ 2147483647 w 97"/>
                  <a:gd name="T9" fmla="*/ 2147483647 h 150"/>
                  <a:gd name="T10" fmla="*/ 2147483647 w 97"/>
                  <a:gd name="T11" fmla="*/ 2147483647 h 150"/>
                  <a:gd name="T12" fmla="*/ 2147483647 w 97"/>
                  <a:gd name="T13" fmla="*/ 2147483647 h 150"/>
                  <a:gd name="T14" fmla="*/ 2147483647 w 97"/>
                  <a:gd name="T15" fmla="*/ 2147483647 h 150"/>
                  <a:gd name="T16" fmla="*/ 2147483647 w 97"/>
                  <a:gd name="T17" fmla="*/ 2147483647 h 150"/>
                  <a:gd name="T18" fmla="*/ 2147483647 w 97"/>
                  <a:gd name="T19" fmla="*/ 2147483647 h 150"/>
                  <a:gd name="T20" fmla="*/ 2147483647 w 97"/>
                  <a:gd name="T21" fmla="*/ 2147483647 h 150"/>
                  <a:gd name="T22" fmla="*/ 0 w 97"/>
                  <a:gd name="T23" fmla="*/ 2147483647 h 150"/>
                  <a:gd name="T24" fmla="*/ 2147483647 w 97"/>
                  <a:gd name="T25" fmla="*/ 2147483647 h 150"/>
                  <a:gd name="T26" fmla="*/ 2147483647 w 97"/>
                  <a:gd name="T27" fmla="*/ 2147483647 h 150"/>
                  <a:gd name="T28" fmla="*/ 2147483647 w 97"/>
                  <a:gd name="T29" fmla="*/ 2147483647 h 150"/>
                  <a:gd name="T30" fmla="*/ 2147483647 w 97"/>
                  <a:gd name="T31" fmla="*/ 2147483647 h 150"/>
                  <a:gd name="T32" fmla="*/ 2147483647 w 97"/>
                  <a:gd name="T33" fmla="*/ 2147483647 h 150"/>
                  <a:gd name="T34" fmla="*/ 2147483647 w 97"/>
                  <a:gd name="T35" fmla="*/ 0 h 150"/>
                  <a:gd name="T36" fmla="*/ 2147483647 w 97"/>
                  <a:gd name="T37" fmla="*/ 0 h 150"/>
                  <a:gd name="T38" fmla="*/ 2147483647 w 97"/>
                  <a:gd name="T39" fmla="*/ 0 h 150"/>
                  <a:gd name="T40" fmla="*/ 2147483647 w 97"/>
                  <a:gd name="T41" fmla="*/ 0 h 150"/>
                  <a:gd name="T42" fmla="*/ 2147483647 w 97"/>
                  <a:gd name="T43" fmla="*/ 2147483647 h 150"/>
                  <a:gd name="T44" fmla="*/ 2147483647 w 97"/>
                  <a:gd name="T45" fmla="*/ 2147483647 h 150"/>
                  <a:gd name="T46" fmla="*/ 2147483647 w 97"/>
                  <a:gd name="T47" fmla="*/ 2147483647 h 150"/>
                  <a:gd name="T48" fmla="*/ 2147483647 w 97"/>
                  <a:gd name="T49" fmla="*/ 2147483647 h 150"/>
                  <a:gd name="T50" fmla="*/ 2147483647 w 97"/>
                  <a:gd name="T51" fmla="*/ 2147483647 h 150"/>
                  <a:gd name="T52" fmla="*/ 2147483647 w 97"/>
                  <a:gd name="T53" fmla="*/ 2147483647 h 150"/>
                  <a:gd name="T54" fmla="*/ 2147483647 w 97"/>
                  <a:gd name="T55" fmla="*/ 2147483647 h 150"/>
                  <a:gd name="T56" fmla="*/ 2147483647 w 97"/>
                  <a:gd name="T57" fmla="*/ 2147483647 h 150"/>
                  <a:gd name="T58" fmla="*/ 2147483647 w 97"/>
                  <a:gd name="T59" fmla="*/ 2147483647 h 150"/>
                  <a:gd name="T60" fmla="*/ 2147483647 w 97"/>
                  <a:gd name="T61" fmla="*/ 2147483647 h 150"/>
                  <a:gd name="T62" fmla="*/ 2147483647 w 97"/>
                  <a:gd name="T63" fmla="*/ 2147483647 h 150"/>
                  <a:gd name="T64" fmla="*/ 2147483647 w 97"/>
                  <a:gd name="T65" fmla="*/ 2147483647 h 150"/>
                  <a:gd name="T66" fmla="*/ 2147483647 w 97"/>
                  <a:gd name="T67" fmla="*/ 2147483647 h 150"/>
                  <a:gd name="T68" fmla="*/ 2147483647 w 97"/>
                  <a:gd name="T69" fmla="*/ 2147483647 h 150"/>
                  <a:gd name="T70" fmla="*/ 2147483647 w 97"/>
                  <a:gd name="T71" fmla="*/ 2147483647 h 150"/>
                  <a:gd name="T72" fmla="*/ 2147483647 w 97"/>
                  <a:gd name="T73" fmla="*/ 2147483647 h 150"/>
                  <a:gd name="T74" fmla="*/ 2147483647 w 97"/>
                  <a:gd name="T75" fmla="*/ 2147483647 h 150"/>
                  <a:gd name="T76" fmla="*/ 2147483647 w 97"/>
                  <a:gd name="T77" fmla="*/ 2147483647 h 150"/>
                  <a:gd name="T78" fmla="*/ 2147483647 w 97"/>
                  <a:gd name="T79" fmla="*/ 2147483647 h 150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</a:gdLst>
                <a:ahLst/>
                <a:cxnLst>
                  <a:cxn ang="T80">
                    <a:pos x="T0" y="T1"/>
                  </a:cxn>
                  <a:cxn ang="T81">
                    <a:pos x="T2" y="T3"/>
                  </a:cxn>
                  <a:cxn ang="T82">
                    <a:pos x="T4" y="T5"/>
                  </a:cxn>
                  <a:cxn ang="T83">
                    <a:pos x="T6" y="T7"/>
                  </a:cxn>
                  <a:cxn ang="T84">
                    <a:pos x="T8" y="T9"/>
                  </a:cxn>
                  <a:cxn ang="T85">
                    <a:pos x="T10" y="T11"/>
                  </a:cxn>
                  <a:cxn ang="T86">
                    <a:pos x="T12" y="T13"/>
                  </a:cxn>
                  <a:cxn ang="T87">
                    <a:pos x="T14" y="T15"/>
                  </a:cxn>
                  <a:cxn ang="T88">
                    <a:pos x="T16" y="T17"/>
                  </a:cxn>
                  <a:cxn ang="T89">
                    <a:pos x="T18" y="T19"/>
                  </a:cxn>
                  <a:cxn ang="T90">
                    <a:pos x="T20" y="T21"/>
                  </a:cxn>
                  <a:cxn ang="T91">
                    <a:pos x="T22" y="T23"/>
                  </a:cxn>
                  <a:cxn ang="T92">
                    <a:pos x="T24" y="T25"/>
                  </a:cxn>
                  <a:cxn ang="T93">
                    <a:pos x="T26" y="T27"/>
                  </a:cxn>
                  <a:cxn ang="T94">
                    <a:pos x="T28" y="T29"/>
                  </a:cxn>
                  <a:cxn ang="T95">
                    <a:pos x="T30" y="T31"/>
                  </a:cxn>
                  <a:cxn ang="T96">
                    <a:pos x="T32" y="T33"/>
                  </a:cxn>
                  <a:cxn ang="T97">
                    <a:pos x="T34" y="T35"/>
                  </a:cxn>
                  <a:cxn ang="T98">
                    <a:pos x="T36" y="T37"/>
                  </a:cxn>
                  <a:cxn ang="T99">
                    <a:pos x="T38" y="T39"/>
                  </a:cxn>
                  <a:cxn ang="T100">
                    <a:pos x="T40" y="T41"/>
                  </a:cxn>
                  <a:cxn ang="T101">
                    <a:pos x="T42" y="T43"/>
                  </a:cxn>
                  <a:cxn ang="T102">
                    <a:pos x="T44" y="T45"/>
                  </a:cxn>
                  <a:cxn ang="T103">
                    <a:pos x="T46" y="T47"/>
                  </a:cxn>
                  <a:cxn ang="T104">
                    <a:pos x="T48" y="T49"/>
                  </a:cxn>
                  <a:cxn ang="T105">
                    <a:pos x="T50" y="T51"/>
                  </a:cxn>
                  <a:cxn ang="T106">
                    <a:pos x="T52" y="T53"/>
                  </a:cxn>
                  <a:cxn ang="T107">
                    <a:pos x="T54" y="T55"/>
                  </a:cxn>
                  <a:cxn ang="T108">
                    <a:pos x="T56" y="T57"/>
                  </a:cxn>
                  <a:cxn ang="T109">
                    <a:pos x="T58" y="T59"/>
                  </a:cxn>
                  <a:cxn ang="T110">
                    <a:pos x="T60" y="T61"/>
                  </a:cxn>
                  <a:cxn ang="T111">
                    <a:pos x="T62" y="T63"/>
                  </a:cxn>
                  <a:cxn ang="T112">
                    <a:pos x="T64" y="T65"/>
                  </a:cxn>
                  <a:cxn ang="T113">
                    <a:pos x="T66" y="T67"/>
                  </a:cxn>
                  <a:cxn ang="T114">
                    <a:pos x="T68" y="T69"/>
                  </a:cxn>
                  <a:cxn ang="T115">
                    <a:pos x="T70" y="T71"/>
                  </a:cxn>
                  <a:cxn ang="T116">
                    <a:pos x="T72" y="T73"/>
                  </a:cxn>
                  <a:cxn ang="T117">
                    <a:pos x="T74" y="T75"/>
                  </a:cxn>
                  <a:cxn ang="T118">
                    <a:pos x="T76" y="T77"/>
                  </a:cxn>
                  <a:cxn ang="T119">
                    <a:pos x="T78" y="T79"/>
                  </a:cxn>
                </a:cxnLst>
                <a:rect l="0" t="0" r="r" b="b"/>
                <a:pathLst>
                  <a:path w="97" h="150">
                    <a:moveTo>
                      <a:pt x="67" y="109"/>
                    </a:moveTo>
                    <a:lnTo>
                      <a:pt x="29" y="109"/>
                    </a:lnTo>
                    <a:lnTo>
                      <a:pt x="22" y="145"/>
                    </a:lnTo>
                    <a:lnTo>
                      <a:pt x="19" y="149"/>
                    </a:lnTo>
                    <a:lnTo>
                      <a:pt x="18" y="150"/>
                    </a:lnTo>
                    <a:lnTo>
                      <a:pt x="16" y="150"/>
                    </a:lnTo>
                    <a:lnTo>
                      <a:pt x="7" y="150"/>
                    </a:lnTo>
                    <a:lnTo>
                      <a:pt x="3" y="150"/>
                    </a:lnTo>
                    <a:lnTo>
                      <a:pt x="1" y="147"/>
                    </a:lnTo>
                    <a:lnTo>
                      <a:pt x="0" y="146"/>
                    </a:lnTo>
                    <a:lnTo>
                      <a:pt x="1" y="142"/>
                    </a:lnTo>
                    <a:lnTo>
                      <a:pt x="32" y="5"/>
                    </a:lnTo>
                    <a:lnTo>
                      <a:pt x="33" y="2"/>
                    </a:lnTo>
                    <a:lnTo>
                      <a:pt x="34" y="1"/>
                    </a:lnTo>
                    <a:lnTo>
                      <a:pt x="39" y="0"/>
                    </a:lnTo>
                    <a:lnTo>
                      <a:pt x="58" y="0"/>
                    </a:lnTo>
                    <a:lnTo>
                      <a:pt x="60" y="0"/>
                    </a:lnTo>
                    <a:lnTo>
                      <a:pt x="63" y="1"/>
                    </a:lnTo>
                    <a:lnTo>
                      <a:pt x="64" y="2"/>
                    </a:lnTo>
                    <a:lnTo>
                      <a:pt x="65" y="5"/>
                    </a:lnTo>
                    <a:lnTo>
                      <a:pt x="97" y="142"/>
                    </a:lnTo>
                    <a:lnTo>
                      <a:pt x="97" y="146"/>
                    </a:lnTo>
                    <a:lnTo>
                      <a:pt x="96" y="147"/>
                    </a:lnTo>
                    <a:lnTo>
                      <a:pt x="93" y="150"/>
                    </a:lnTo>
                    <a:lnTo>
                      <a:pt x="90" y="150"/>
                    </a:lnTo>
                    <a:lnTo>
                      <a:pt x="81" y="150"/>
                    </a:lnTo>
                    <a:lnTo>
                      <a:pt x="79" y="150"/>
                    </a:lnTo>
                    <a:lnTo>
                      <a:pt x="77" y="149"/>
                    </a:lnTo>
                    <a:lnTo>
                      <a:pt x="75" y="145"/>
                    </a:lnTo>
                    <a:lnTo>
                      <a:pt x="67" y="109"/>
                    </a:lnTo>
                    <a:close/>
                    <a:moveTo>
                      <a:pt x="34" y="88"/>
                    </a:moveTo>
                    <a:lnTo>
                      <a:pt x="63" y="88"/>
                    </a:lnTo>
                    <a:lnTo>
                      <a:pt x="49" y="22"/>
                    </a:lnTo>
                    <a:lnTo>
                      <a:pt x="34" y="88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22" name="Title 1"/>
          <p:cNvSpPr>
            <a:spLocks noGrp="1"/>
          </p:cNvSpPr>
          <p:nvPr>
            <p:ph type="ctrTitle"/>
          </p:nvPr>
        </p:nvSpPr>
        <p:spPr bwMode="black">
          <a:xfrm>
            <a:off x="480060" y="440870"/>
            <a:ext cx="8869680" cy="5639890"/>
          </a:xfrm>
          <a:prstGeom prst="rect">
            <a:avLst/>
          </a:prstGeom>
        </p:spPr>
        <p:txBody>
          <a:bodyPr lIns="0" tIns="0" rIns="0" bIns="0" anchor="t"/>
          <a:lstStyle>
            <a:lvl1pPr>
              <a:lnSpc>
                <a:spcPct val="89000"/>
              </a:lnSpc>
              <a:defRPr sz="6800" b="0" spc="-50" baseline="0">
                <a:solidFill>
                  <a:schemeClr val="tx2"/>
                </a:solidFill>
                <a:latin typeface="+mj-lt"/>
                <a:ea typeface="NP Simple TT Bold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29" name="Text Placeholder 2"/>
          <p:cNvSpPr>
            <a:spLocks noGrp="1"/>
          </p:cNvSpPr>
          <p:nvPr>
            <p:ph type="body" sz="quarter" idx="12"/>
          </p:nvPr>
        </p:nvSpPr>
        <p:spPr>
          <a:xfrm>
            <a:off x="2797175" y="6773513"/>
            <a:ext cx="6892925" cy="631825"/>
          </a:xfrm>
        </p:spPr>
        <p:txBody>
          <a:bodyPr anchor="ctr"/>
          <a:lstStyle>
            <a:lvl1pPr algn="r" defTabSz="1019175" rtl="0" eaLnBrk="0" fontAlgn="base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lang="en-US" sz="1400" b="1" kern="0" cap="all" baseline="0" dirty="0" smtClean="0">
                <a:solidFill>
                  <a:schemeClr val="tx1"/>
                </a:solidFill>
                <a:latin typeface="+mj-lt"/>
                <a:ea typeface="NP Simple TT Bold" pitchFamily="34" charset="0"/>
                <a:cs typeface="Freya" pitchFamily="2" charset="0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1471060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36626" y="2194560"/>
            <a:ext cx="3017520" cy="45332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0" marR="0" indent="0" algn="l" defTabSz="1019175" rtl="0" eaLnBrk="0" fontAlgn="base" latinLnBrk="0" hangingPunct="0">
              <a:lnSpc>
                <a:spcPct val="100000"/>
              </a:lnSpc>
              <a:spcBef>
                <a:spcPts val="1000"/>
              </a:spcBef>
              <a:spcAft>
                <a:spcPts val="600"/>
              </a:spcAft>
              <a:buClrTx/>
              <a:buSzTx/>
              <a:buFontTx/>
              <a:buNone/>
              <a:tabLst/>
              <a:defRPr lang="en-US" noProof="0" dirty="0" smtClean="0"/>
            </a:lvl1pPr>
            <a:lvl2pPr marL="0" marR="0" indent="0" algn="l" defTabSz="1019175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 typeface="Freya" pitchFamily="2" charset="0"/>
              <a:buNone/>
              <a:tabLst/>
              <a:defRPr lang="en-US" noProof="0" dirty="0" smtClean="0"/>
            </a:lvl2pPr>
            <a:lvl3pPr marL="171450" marR="0" indent="-171450" algn="l" defTabSz="1019175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Pct val="100000"/>
              <a:buFont typeface="Freya" pitchFamily="2" charset="0"/>
              <a:buChar char="–"/>
              <a:tabLst/>
              <a:defRPr lang="en-US" b="0" noProof="0" dirty="0" smtClean="0"/>
            </a:lvl3pPr>
            <a:lvl4pPr marL="285750" marR="0" indent="-114300" algn="l" defTabSz="1019175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 typeface="Arial" pitchFamily="34" charset="0"/>
              <a:buChar char="•"/>
              <a:tabLst/>
              <a:defRPr lang="en-US" b="0" noProof="0" dirty="0" smtClean="0"/>
            </a:lvl4pPr>
            <a:lvl5pPr marL="457200" marR="0" indent="-171450" algn="l" defTabSz="1019175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 typeface="Freya" pitchFamily="2" charset="0"/>
              <a:buChar char="–"/>
              <a:tabLst/>
              <a:defRPr lang="en-US" b="0" noProof="0" dirty="0" smtClean="0"/>
            </a:lvl5pPr>
          </a:lstStyle>
          <a:p>
            <a:pPr lvl="0"/>
            <a:r>
              <a:rPr lang="en-US" altLang="en-US" noProof="0" dirty="0" smtClean="0"/>
              <a:t>Click to edit</a:t>
            </a:r>
          </a:p>
          <a:p>
            <a:pPr lvl="1"/>
            <a:r>
              <a:rPr lang="en-US" altLang="en-US" noProof="0" dirty="0" smtClean="0"/>
              <a:t>Second level</a:t>
            </a:r>
          </a:p>
          <a:p>
            <a:pPr lvl="2"/>
            <a:r>
              <a:rPr lang="en-US" altLang="en-US" noProof="0" dirty="0" smtClean="0"/>
              <a:t>Third level</a:t>
            </a:r>
          </a:p>
          <a:p>
            <a:pPr lvl="3"/>
            <a:r>
              <a:rPr lang="en-US" altLang="en-US" noProof="0" dirty="0" smtClean="0"/>
              <a:t>Fourth level</a:t>
            </a:r>
          </a:p>
          <a:p>
            <a:pPr lvl="4"/>
            <a:r>
              <a:rPr lang="en-US" altLang="en-US" noProof="0" dirty="0" smtClean="0"/>
              <a:t>Fifth level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sz="half" idx="11"/>
          </p:nvPr>
        </p:nvSpPr>
        <p:spPr>
          <a:xfrm>
            <a:off x="3544285" y="2194560"/>
            <a:ext cx="3017520" cy="45332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0" marR="0" indent="0" algn="l" defTabSz="1019175" rtl="0" eaLnBrk="0" fontAlgn="base" latinLnBrk="0" hangingPunct="0">
              <a:lnSpc>
                <a:spcPct val="100000"/>
              </a:lnSpc>
              <a:spcBef>
                <a:spcPts val="1000"/>
              </a:spcBef>
              <a:spcAft>
                <a:spcPts val="600"/>
              </a:spcAft>
              <a:buClrTx/>
              <a:buSzTx/>
              <a:buFontTx/>
              <a:buNone/>
              <a:tabLst/>
              <a:defRPr lang="en-US" noProof="0" dirty="0" smtClean="0"/>
            </a:lvl1pPr>
            <a:lvl2pPr marL="0" marR="0" indent="0" algn="l" defTabSz="1019175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 typeface="Freya" pitchFamily="2" charset="0"/>
              <a:buNone/>
              <a:tabLst/>
              <a:defRPr lang="en-US" noProof="0" dirty="0" smtClean="0"/>
            </a:lvl2pPr>
            <a:lvl3pPr marL="171450" marR="0" indent="-171450" algn="l" defTabSz="1019175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Pct val="100000"/>
              <a:buFont typeface="Freya" pitchFamily="2" charset="0"/>
              <a:buChar char="–"/>
              <a:tabLst/>
              <a:defRPr lang="en-US" b="0" noProof="0" dirty="0" smtClean="0"/>
            </a:lvl3pPr>
            <a:lvl4pPr marL="285750" marR="0" indent="-114300" algn="l" defTabSz="1019175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 typeface="Arial" pitchFamily="34" charset="0"/>
              <a:buChar char="•"/>
              <a:tabLst/>
              <a:defRPr lang="en-US" b="0" noProof="0" dirty="0" smtClean="0"/>
            </a:lvl4pPr>
            <a:lvl5pPr marL="457200" marR="0" indent="-171450" algn="l" defTabSz="1019175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 typeface="Freya" pitchFamily="2" charset="0"/>
              <a:buChar char="–"/>
              <a:tabLst/>
              <a:defRPr lang="en-US" b="0" noProof="0" dirty="0" smtClean="0"/>
            </a:lvl5pPr>
          </a:lstStyle>
          <a:p>
            <a:pPr lvl="0"/>
            <a:r>
              <a:rPr lang="en-US" altLang="en-US" noProof="0" dirty="0" smtClean="0"/>
              <a:t>Click to edit</a:t>
            </a:r>
          </a:p>
          <a:p>
            <a:pPr lvl="1"/>
            <a:r>
              <a:rPr lang="en-US" altLang="en-US" noProof="0" dirty="0" smtClean="0"/>
              <a:t>Second level</a:t>
            </a:r>
          </a:p>
          <a:p>
            <a:pPr lvl="2"/>
            <a:r>
              <a:rPr lang="en-US" altLang="en-US" noProof="0" dirty="0" smtClean="0"/>
              <a:t>Third level</a:t>
            </a:r>
          </a:p>
          <a:p>
            <a:pPr lvl="3"/>
            <a:r>
              <a:rPr lang="en-US" altLang="en-US" noProof="0" dirty="0" smtClean="0"/>
              <a:t>Fourth level</a:t>
            </a:r>
          </a:p>
          <a:p>
            <a:pPr lvl="4"/>
            <a:r>
              <a:rPr lang="en-US" altLang="en-US" noProof="0" dirty="0" smtClean="0"/>
              <a:t>Fifth level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sz="half" idx="12"/>
          </p:nvPr>
        </p:nvSpPr>
        <p:spPr>
          <a:xfrm>
            <a:off x="6651943" y="2194560"/>
            <a:ext cx="3017520" cy="45332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0" marR="0" indent="0" algn="l" defTabSz="1019175" rtl="0" eaLnBrk="0" fontAlgn="base" latinLnBrk="0" hangingPunct="0">
              <a:lnSpc>
                <a:spcPct val="100000"/>
              </a:lnSpc>
              <a:spcBef>
                <a:spcPts val="1000"/>
              </a:spcBef>
              <a:spcAft>
                <a:spcPts val="600"/>
              </a:spcAft>
              <a:buClrTx/>
              <a:buSzTx/>
              <a:buFontTx/>
              <a:buNone/>
              <a:tabLst/>
              <a:defRPr lang="en-US" noProof="0" dirty="0" smtClean="0"/>
            </a:lvl1pPr>
            <a:lvl2pPr marL="0" marR="0" indent="0" algn="l" defTabSz="1019175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 typeface="Freya" pitchFamily="2" charset="0"/>
              <a:buNone/>
              <a:tabLst/>
              <a:defRPr lang="en-US" noProof="0" dirty="0" smtClean="0"/>
            </a:lvl2pPr>
            <a:lvl3pPr marL="171450" marR="0" indent="-171450" algn="l" defTabSz="1019175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Pct val="100000"/>
              <a:buFont typeface="Freya" pitchFamily="2" charset="0"/>
              <a:buChar char="–"/>
              <a:tabLst/>
              <a:defRPr lang="en-US" b="0" noProof="0" dirty="0" smtClean="0"/>
            </a:lvl3pPr>
            <a:lvl4pPr marL="285750" marR="0" indent="-114300" algn="l" defTabSz="1019175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 typeface="Arial" pitchFamily="34" charset="0"/>
              <a:buChar char="•"/>
              <a:tabLst/>
              <a:defRPr lang="en-US" b="0" noProof="0" dirty="0" smtClean="0"/>
            </a:lvl4pPr>
            <a:lvl5pPr marL="457200" marR="0" indent="-171450" algn="l" defTabSz="1019175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 typeface="Freya" pitchFamily="2" charset="0"/>
              <a:buChar char="–"/>
              <a:tabLst/>
              <a:defRPr lang="en-US" b="0" noProof="0" dirty="0" smtClean="0"/>
            </a:lvl5pPr>
          </a:lstStyle>
          <a:p>
            <a:pPr lvl="0"/>
            <a:r>
              <a:rPr lang="en-US" altLang="en-US" noProof="0" dirty="0" smtClean="0"/>
              <a:t>Click to edit</a:t>
            </a:r>
          </a:p>
          <a:p>
            <a:pPr lvl="1"/>
            <a:r>
              <a:rPr lang="en-US" altLang="en-US" noProof="0" dirty="0" smtClean="0"/>
              <a:t>Second level</a:t>
            </a:r>
          </a:p>
          <a:p>
            <a:pPr lvl="2"/>
            <a:r>
              <a:rPr lang="en-US" altLang="en-US" noProof="0" dirty="0" smtClean="0"/>
              <a:t>Third level</a:t>
            </a:r>
          </a:p>
          <a:p>
            <a:pPr lvl="3"/>
            <a:r>
              <a:rPr lang="en-US" altLang="en-US" noProof="0" dirty="0" smtClean="0"/>
              <a:t>Fourth level</a:t>
            </a:r>
          </a:p>
          <a:p>
            <a:pPr lvl="4"/>
            <a:r>
              <a:rPr lang="en-US" altLang="en-US" noProof="0" dirty="0" smtClean="0"/>
              <a:t>Fifth level</a:t>
            </a:r>
          </a:p>
        </p:txBody>
      </p:sp>
      <p:sp>
        <p:nvSpPr>
          <p:cNvPr id="17" name="Text Placeholder 6"/>
          <p:cNvSpPr>
            <a:spLocks noGrp="1"/>
          </p:cNvSpPr>
          <p:nvPr>
            <p:ph type="body" sz="quarter" idx="13"/>
          </p:nvPr>
        </p:nvSpPr>
        <p:spPr bwMode="black">
          <a:xfrm>
            <a:off x="534670" y="602252"/>
            <a:ext cx="6923405" cy="515109"/>
          </a:xfrm>
          <a:prstGeom prst="rect">
            <a:avLst/>
          </a:prstGeom>
        </p:spPr>
        <p:txBody>
          <a:bodyPr lIns="0" tIns="0" rIns="0" bIns="0" anchor="ctr"/>
          <a:lstStyle>
            <a:lvl1pPr marL="0" indent="0">
              <a:defRPr sz="1400" cap="all" baseline="0">
                <a:solidFill>
                  <a:schemeClr val="bg1"/>
                </a:solidFill>
                <a:latin typeface="+mj-lt"/>
                <a:cs typeface="NP Simple Bold"/>
              </a:defRPr>
            </a:lvl1pPr>
          </a:lstStyle>
          <a:p>
            <a:pPr lvl="0"/>
            <a:endParaRPr lang="en-US" dirty="0" smtClean="0"/>
          </a:p>
        </p:txBody>
      </p:sp>
      <p:sp>
        <p:nvSpPr>
          <p:cNvPr id="18" name="Title Placeholder 3"/>
          <p:cNvSpPr>
            <a:spLocks noGrp="1"/>
          </p:cNvSpPr>
          <p:nvPr>
            <p:ph type="title"/>
          </p:nvPr>
        </p:nvSpPr>
        <p:spPr bwMode="auto">
          <a:xfrm>
            <a:off x="425133" y="1350963"/>
            <a:ext cx="6824662" cy="741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lvl="0"/>
            <a:endParaRPr lang="en-US" altLang="en-US" dirty="0" smtClean="0"/>
          </a:p>
        </p:txBody>
      </p:sp>
      <p:sp>
        <p:nvSpPr>
          <p:cNvPr id="8" name="Slide Number Placeholder 2"/>
          <p:cNvSpPr>
            <a:spLocks noGrp="1"/>
          </p:cNvSpPr>
          <p:nvPr>
            <p:ph type="sldNum" sz="quarter" idx="14"/>
          </p:nvPr>
        </p:nvSpPr>
        <p:spPr/>
        <p:txBody>
          <a:bodyPr/>
          <a:lstStyle>
            <a:lvl1pPr>
              <a:defRPr/>
            </a:lvl1pPr>
          </a:lstStyle>
          <a:p>
            <a:fld id="{9040CC1F-EC03-4F4E-85C3-1BFCB652716F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A1A474-649C-424D-852D-BEEC1A45A336}" type="datetimeFigureOut">
              <a:rPr lang="en-US"/>
              <a:pPr>
                <a:defRPr/>
              </a:pPr>
              <a:t>1/10/2018</a:t>
            </a:fld>
            <a:endParaRPr lang="en-US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25905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er and Title only Simp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3"/>
          <p:cNvSpPr>
            <a:spLocks noGrp="1"/>
          </p:cNvSpPr>
          <p:nvPr>
            <p:ph type="title"/>
          </p:nvPr>
        </p:nvSpPr>
        <p:spPr bwMode="auto">
          <a:xfrm>
            <a:off x="425133" y="1350963"/>
            <a:ext cx="6824662" cy="741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baseline="0">
                <a:solidFill>
                  <a:schemeClr val="accent1"/>
                </a:solidFill>
                <a:latin typeface="+mj-lt"/>
              </a:defRPr>
            </a:lvl1pPr>
          </a:lstStyle>
          <a:p>
            <a:pPr lvl="0"/>
            <a:endParaRPr lang="en-US" altLang="en-US" dirty="0" smtClean="0"/>
          </a:p>
        </p:txBody>
      </p:sp>
      <p:sp>
        <p:nvSpPr>
          <p:cNvPr id="16" name="Text Placeholder 6"/>
          <p:cNvSpPr>
            <a:spLocks noGrp="1"/>
          </p:cNvSpPr>
          <p:nvPr>
            <p:ph type="body" sz="quarter" idx="12"/>
          </p:nvPr>
        </p:nvSpPr>
        <p:spPr bwMode="black">
          <a:xfrm>
            <a:off x="534670" y="602252"/>
            <a:ext cx="6923405" cy="515109"/>
          </a:xfrm>
          <a:prstGeom prst="rect">
            <a:avLst/>
          </a:prstGeom>
        </p:spPr>
        <p:txBody>
          <a:bodyPr lIns="0" tIns="0" rIns="0" bIns="0" anchor="ctr"/>
          <a:lstStyle>
            <a:lvl1pPr marL="0" indent="0">
              <a:defRPr sz="1400" cap="all" baseline="0">
                <a:solidFill>
                  <a:schemeClr val="bg1"/>
                </a:solidFill>
                <a:latin typeface="+mj-lt"/>
                <a:cs typeface="NP Simple Bold"/>
              </a:defRPr>
            </a:lvl1pPr>
          </a:lstStyle>
          <a:p>
            <a:pPr lvl="0"/>
            <a:endParaRPr lang="en-US" dirty="0" smtClean="0"/>
          </a:p>
        </p:txBody>
      </p:sp>
      <p:sp>
        <p:nvSpPr>
          <p:cNvPr id="4" name="Slide Number Placeholder 2"/>
          <p:cNvSpPr>
            <a:spLocks noGrp="1"/>
          </p:cNvSpPr>
          <p:nvPr>
            <p:ph type="sldNum" sz="quarter" idx="13"/>
          </p:nvPr>
        </p:nvSpPr>
        <p:spPr/>
        <p:txBody>
          <a:bodyPr/>
          <a:lstStyle>
            <a:lvl1pPr>
              <a:defRPr/>
            </a:lvl1pPr>
          </a:lstStyle>
          <a:p>
            <a:fld id="{C2F6AA8B-5FD5-4786-ACAA-EC946624CF1B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362A8-9A7F-4D8F-B0F8-1DD8D544A7FD}" type="datetimeFigureOut">
              <a:rPr lang="en-US"/>
              <a:pPr>
                <a:defRPr/>
              </a:pPr>
              <a:t>1/10/2018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042223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er Only Simp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6"/>
          <p:cNvSpPr>
            <a:spLocks noGrp="1"/>
          </p:cNvSpPr>
          <p:nvPr>
            <p:ph type="body" sz="quarter" idx="12"/>
          </p:nvPr>
        </p:nvSpPr>
        <p:spPr bwMode="black">
          <a:xfrm>
            <a:off x="534670" y="602252"/>
            <a:ext cx="6923405" cy="515109"/>
          </a:xfrm>
          <a:prstGeom prst="rect">
            <a:avLst/>
          </a:prstGeom>
        </p:spPr>
        <p:txBody>
          <a:bodyPr lIns="0" tIns="0" rIns="0" bIns="0" anchor="ctr"/>
          <a:lstStyle>
            <a:lvl1pPr marL="0" indent="0">
              <a:defRPr sz="1400" cap="all" baseline="0">
                <a:solidFill>
                  <a:schemeClr val="bg1"/>
                </a:solidFill>
                <a:latin typeface="+mj-lt"/>
                <a:cs typeface="NP Simple Bold"/>
              </a:defRPr>
            </a:lvl1pPr>
          </a:lstStyle>
          <a:p>
            <a:pPr lvl="0"/>
            <a:endParaRPr lang="en-US" dirty="0" smtClean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3"/>
          </p:nvPr>
        </p:nvSpPr>
        <p:spPr/>
        <p:txBody>
          <a:bodyPr/>
          <a:lstStyle>
            <a:lvl1pPr>
              <a:defRPr/>
            </a:lvl1pPr>
          </a:lstStyle>
          <a:p>
            <a:fld id="{7D84B144-6367-4841-AF6B-176601B600EF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04184F-54A7-4095-BEC7-13B56491C5D6}" type="datetimeFigureOut">
              <a:rPr lang="en-US"/>
              <a:pPr>
                <a:defRPr/>
              </a:pPr>
              <a:t>1/10/2018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290218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ograp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 bwMode="ltGray">
          <a:xfrm>
            <a:off x="274638" y="476250"/>
            <a:ext cx="9517062" cy="776288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64468" y="1413933"/>
            <a:ext cx="6104995" cy="5695527"/>
          </a:xfrm>
          <a:prstGeom prst="rect">
            <a:avLst/>
          </a:prstGeom>
        </p:spPr>
        <p:txBody>
          <a:bodyPr tIns="137160"/>
          <a:lstStyle>
            <a:lvl1pPr marL="0" indent="0">
              <a:spcBef>
                <a:spcPts val="1000"/>
              </a:spcBef>
              <a:defRPr sz="1100" b="0"/>
            </a:lvl1pPr>
            <a:lvl2pPr marL="0" indent="0">
              <a:spcBef>
                <a:spcPts val="1000"/>
              </a:spcBef>
              <a:spcAft>
                <a:spcPts val="400"/>
              </a:spcAft>
              <a:defRPr sz="1400" b="1">
                <a:solidFill>
                  <a:schemeClr val="accent1"/>
                </a:solidFill>
              </a:defRPr>
            </a:lvl2pPr>
            <a:lvl3pPr marL="0" indent="0">
              <a:lnSpc>
                <a:spcPct val="100000"/>
              </a:lnSpc>
              <a:spcBef>
                <a:spcPts val="600"/>
              </a:spcBef>
              <a:spcAft>
                <a:spcPts val="200"/>
              </a:spcAft>
              <a:buSzPct val="100000"/>
              <a:buFont typeface="Freya" pitchFamily="2" charset="0"/>
              <a:buNone/>
              <a:defRPr sz="1100" b="1"/>
            </a:lvl3pPr>
            <a:lvl4pPr marL="0" indent="0">
              <a:lnSpc>
                <a:spcPct val="100000"/>
              </a:lnSpc>
              <a:buFont typeface="Freya" pitchFamily="2" charset="0"/>
              <a:buNone/>
              <a:defRPr sz="1100"/>
            </a:lvl4pPr>
            <a:lvl5pPr marL="171450" indent="-171450">
              <a:defRPr sz="1100"/>
            </a:lvl5pPr>
          </a:lstStyle>
          <a:p>
            <a:pPr lvl="0"/>
            <a:r>
              <a:rPr lang="en-US" dirty="0" smtClean="0"/>
              <a:t>Click to edit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2"/>
          </p:nvPr>
        </p:nvSpPr>
        <p:spPr>
          <a:xfrm>
            <a:off x="534670" y="1413407"/>
            <a:ext cx="2814956" cy="1526644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25"/>
          </p:nvPr>
        </p:nvSpPr>
        <p:spPr>
          <a:xfrm>
            <a:off x="434764" y="3074988"/>
            <a:ext cx="2925656" cy="3652838"/>
          </a:xfrm>
        </p:spPr>
        <p:txBody>
          <a:bodyPr/>
          <a:lstStyle>
            <a:lvl1pPr marL="0" indent="0">
              <a:defRPr sz="1800" cap="all" baseline="0">
                <a:solidFill>
                  <a:schemeClr val="accent1"/>
                </a:solidFill>
                <a:latin typeface="+mj-lt"/>
                <a:ea typeface="NP Simple TT Bold" pitchFamily="34" charset="0"/>
              </a:defRPr>
            </a:lvl1pPr>
            <a:lvl2pPr marL="0" indent="0">
              <a:spcBef>
                <a:spcPts val="0"/>
              </a:spcBef>
              <a:spcAft>
                <a:spcPts val="600"/>
              </a:spcAft>
              <a:defRPr sz="1200" b="1" i="1">
                <a:solidFill>
                  <a:schemeClr val="accent1"/>
                </a:solidFill>
              </a:defRPr>
            </a:lvl2pPr>
            <a:lvl3pPr marL="0" indent="0">
              <a:spcAft>
                <a:spcPts val="200"/>
              </a:spcAft>
              <a:buNone/>
              <a:defRPr sz="1100"/>
            </a:lvl3pPr>
            <a:lvl4pPr marL="0" indent="0">
              <a:spcBef>
                <a:spcPts val="800"/>
              </a:spcBef>
              <a:spcAft>
                <a:spcPts val="200"/>
              </a:spcAft>
              <a:buNone/>
              <a:defRPr sz="1100" b="1"/>
            </a:lvl4pPr>
            <a:lvl5pPr marL="0" indent="0">
              <a:lnSpc>
                <a:spcPct val="90000"/>
              </a:lnSpc>
              <a:spcAft>
                <a:spcPts val="200"/>
              </a:spcAft>
              <a:buNone/>
              <a:defRPr sz="1100"/>
            </a:lvl5pPr>
          </a:lstStyle>
          <a:p>
            <a:pPr lvl="0"/>
            <a:r>
              <a:rPr lang="en-US" dirty="0" smtClean="0"/>
              <a:t>Click to edit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4" name="Text Placeholder 6"/>
          <p:cNvSpPr>
            <a:spLocks noGrp="1"/>
          </p:cNvSpPr>
          <p:nvPr>
            <p:ph type="body" sz="quarter" idx="26"/>
          </p:nvPr>
        </p:nvSpPr>
        <p:spPr bwMode="black">
          <a:xfrm>
            <a:off x="534670" y="602252"/>
            <a:ext cx="6923405" cy="515109"/>
          </a:xfrm>
          <a:prstGeom prst="rect">
            <a:avLst/>
          </a:prstGeom>
        </p:spPr>
        <p:txBody>
          <a:bodyPr lIns="0" tIns="0" rIns="0" bIns="0" anchor="ctr"/>
          <a:lstStyle>
            <a:lvl1pPr marL="0" indent="0">
              <a:defRPr sz="1400" cap="all" baseline="0">
                <a:solidFill>
                  <a:schemeClr val="bg1"/>
                </a:solidFill>
                <a:latin typeface="+mj-lt"/>
                <a:cs typeface="NP Simple Bold"/>
              </a:defRPr>
            </a:lvl1pPr>
          </a:lstStyle>
          <a:p>
            <a:pPr lvl="0"/>
            <a:endParaRPr lang="en-US" dirty="0" smtClean="0"/>
          </a:p>
        </p:txBody>
      </p:sp>
      <p:sp>
        <p:nvSpPr>
          <p:cNvPr id="7" name="Slide Number Placeholder 2"/>
          <p:cNvSpPr>
            <a:spLocks noGrp="1"/>
          </p:cNvSpPr>
          <p:nvPr>
            <p:ph type="sldNum" sz="quarter" idx="27"/>
          </p:nvPr>
        </p:nvSpPr>
        <p:spPr/>
        <p:txBody>
          <a:bodyPr/>
          <a:lstStyle>
            <a:lvl1pPr>
              <a:defRPr/>
            </a:lvl1pPr>
          </a:lstStyle>
          <a:p>
            <a:fld id="{0366C678-E3B2-4B93-B014-0DD022AD8686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28"/>
          </p:nvPr>
        </p:nvSpPr>
        <p:spPr/>
        <p:txBody>
          <a:bodyPr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  <a:latin typeface="+mj-lt"/>
              </a:defRPr>
            </a:lvl1pPr>
          </a:lstStyle>
          <a:p>
            <a:pPr>
              <a:defRPr/>
            </a:pPr>
            <a:fld id="{595225B6-48F0-4B5B-BE3B-0C037F97FFFE}" type="datetimeFigureOut">
              <a:rPr lang="en-US"/>
              <a:pPr>
                <a:defRPr/>
              </a:pPr>
              <a:t>1/10/2018</a:t>
            </a:fld>
            <a:endParaRPr lang="en-US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29"/>
          </p:nvPr>
        </p:nvSpPr>
        <p:spPr/>
        <p:txBody>
          <a:bodyPr/>
          <a:lstStyle>
            <a:lvl1pPr algn="r">
              <a:defRPr sz="900">
                <a:solidFill>
                  <a:schemeClr val="tx1"/>
                </a:solidFill>
                <a:latin typeface="+mj-lt"/>
              </a:defRPr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594182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iograp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 bwMode="ltGray">
          <a:xfrm>
            <a:off x="274638" y="476250"/>
            <a:ext cx="9517062" cy="776288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64468" y="2211388"/>
            <a:ext cx="6104995" cy="4898072"/>
          </a:xfrm>
          <a:prstGeom prst="rect">
            <a:avLst/>
          </a:prstGeom>
        </p:spPr>
        <p:txBody>
          <a:bodyPr tIns="137160"/>
          <a:lstStyle>
            <a:lvl1pPr marL="0" indent="0">
              <a:spcBef>
                <a:spcPts val="1000"/>
              </a:spcBef>
              <a:defRPr sz="1100" b="0"/>
            </a:lvl1pPr>
            <a:lvl2pPr marL="0" indent="0">
              <a:spcBef>
                <a:spcPts val="1000"/>
              </a:spcBef>
              <a:spcAft>
                <a:spcPts val="400"/>
              </a:spcAft>
              <a:defRPr sz="1400" b="1">
                <a:solidFill>
                  <a:schemeClr val="accent1"/>
                </a:solidFill>
              </a:defRPr>
            </a:lvl2pPr>
            <a:lvl3pPr marL="0" indent="0">
              <a:lnSpc>
                <a:spcPct val="100000"/>
              </a:lnSpc>
              <a:spcBef>
                <a:spcPts val="600"/>
              </a:spcBef>
              <a:spcAft>
                <a:spcPts val="200"/>
              </a:spcAft>
              <a:buSzPct val="100000"/>
              <a:buFont typeface="Freya" pitchFamily="2" charset="0"/>
              <a:buNone/>
              <a:defRPr sz="1100" b="1"/>
            </a:lvl3pPr>
            <a:lvl4pPr marL="0" indent="0">
              <a:lnSpc>
                <a:spcPct val="100000"/>
              </a:lnSpc>
              <a:buFont typeface="Freya" pitchFamily="2" charset="0"/>
              <a:buNone/>
              <a:defRPr sz="1100"/>
            </a:lvl4pPr>
            <a:lvl5pPr marL="171450" indent="-171450">
              <a:defRPr sz="1100"/>
            </a:lvl5pPr>
          </a:lstStyle>
          <a:p>
            <a:pPr lvl="0"/>
            <a:r>
              <a:rPr lang="en-US" dirty="0" smtClean="0"/>
              <a:t>Click to edit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25"/>
          </p:nvPr>
        </p:nvSpPr>
        <p:spPr>
          <a:xfrm>
            <a:off x="434764" y="2211388"/>
            <a:ext cx="2925656" cy="4516438"/>
          </a:xfrm>
        </p:spPr>
        <p:txBody>
          <a:bodyPr/>
          <a:lstStyle>
            <a:lvl1pPr marL="0" indent="0">
              <a:defRPr sz="1800" cap="all" baseline="0">
                <a:solidFill>
                  <a:schemeClr val="accent1"/>
                </a:solidFill>
                <a:latin typeface="+mj-lt"/>
                <a:ea typeface="NP Simple TT Bold" pitchFamily="34" charset="0"/>
              </a:defRPr>
            </a:lvl1pPr>
            <a:lvl2pPr marL="0" indent="0">
              <a:spcBef>
                <a:spcPts val="0"/>
              </a:spcBef>
              <a:spcAft>
                <a:spcPts val="600"/>
              </a:spcAft>
              <a:defRPr sz="1200" b="1" i="1">
                <a:solidFill>
                  <a:schemeClr val="accent1"/>
                </a:solidFill>
              </a:defRPr>
            </a:lvl2pPr>
            <a:lvl3pPr marL="0" indent="0">
              <a:spcAft>
                <a:spcPts val="200"/>
              </a:spcAft>
              <a:buNone/>
              <a:defRPr sz="1100"/>
            </a:lvl3pPr>
            <a:lvl4pPr marL="0" indent="0">
              <a:spcBef>
                <a:spcPts val="800"/>
              </a:spcBef>
              <a:spcAft>
                <a:spcPts val="200"/>
              </a:spcAft>
              <a:buNone/>
              <a:defRPr sz="1100" b="1"/>
            </a:lvl4pPr>
            <a:lvl5pPr marL="0" indent="0">
              <a:lnSpc>
                <a:spcPct val="90000"/>
              </a:lnSpc>
              <a:spcAft>
                <a:spcPts val="200"/>
              </a:spcAft>
              <a:buNone/>
              <a:defRPr sz="1100"/>
            </a:lvl5pPr>
          </a:lstStyle>
          <a:p>
            <a:pPr lvl="0"/>
            <a:r>
              <a:rPr lang="en-US" dirty="0" smtClean="0"/>
              <a:t>Click to edit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4" name="Text Placeholder 6"/>
          <p:cNvSpPr>
            <a:spLocks noGrp="1"/>
          </p:cNvSpPr>
          <p:nvPr>
            <p:ph type="body" sz="quarter" idx="26"/>
          </p:nvPr>
        </p:nvSpPr>
        <p:spPr bwMode="black">
          <a:xfrm>
            <a:off x="534670" y="602252"/>
            <a:ext cx="6923405" cy="515109"/>
          </a:xfrm>
          <a:prstGeom prst="rect">
            <a:avLst/>
          </a:prstGeom>
        </p:spPr>
        <p:txBody>
          <a:bodyPr lIns="0" tIns="0" rIns="0" bIns="0" anchor="ctr"/>
          <a:lstStyle>
            <a:lvl1pPr marL="0" indent="0">
              <a:defRPr sz="1400" cap="all" baseline="0">
                <a:solidFill>
                  <a:schemeClr val="bg1"/>
                </a:solidFill>
                <a:latin typeface="+mj-lt"/>
                <a:cs typeface="NP Simple Bold"/>
              </a:defRPr>
            </a:lvl1pPr>
          </a:lstStyle>
          <a:p>
            <a:pPr lvl="0"/>
            <a:endParaRPr lang="en-US" dirty="0" smtClean="0"/>
          </a:p>
        </p:txBody>
      </p:sp>
      <p:sp>
        <p:nvSpPr>
          <p:cNvPr id="11" name="Title Placeholder 3"/>
          <p:cNvSpPr>
            <a:spLocks noGrp="1"/>
          </p:cNvSpPr>
          <p:nvPr>
            <p:ph type="title"/>
          </p:nvPr>
        </p:nvSpPr>
        <p:spPr bwMode="auto">
          <a:xfrm>
            <a:off x="425133" y="1350963"/>
            <a:ext cx="6824662" cy="741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800"/>
            </a:lvl1pPr>
          </a:lstStyle>
          <a:p>
            <a:pPr lvl="0"/>
            <a:endParaRPr lang="en-US" altLang="en-US" dirty="0" smtClean="0"/>
          </a:p>
        </p:txBody>
      </p:sp>
      <p:sp>
        <p:nvSpPr>
          <p:cNvPr id="7" name="Slide Number Placeholder 2"/>
          <p:cNvSpPr>
            <a:spLocks noGrp="1"/>
          </p:cNvSpPr>
          <p:nvPr>
            <p:ph type="sldNum" sz="quarter" idx="27"/>
          </p:nvPr>
        </p:nvSpPr>
        <p:spPr/>
        <p:txBody>
          <a:bodyPr/>
          <a:lstStyle>
            <a:lvl1pPr>
              <a:defRPr/>
            </a:lvl1pPr>
          </a:lstStyle>
          <a:p>
            <a:fld id="{32A17DA2-F1AE-4392-86A2-45E63BD5EADD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28"/>
          </p:nvPr>
        </p:nvSpPr>
        <p:spPr/>
        <p:txBody>
          <a:bodyPr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  <a:latin typeface="+mj-lt"/>
              </a:defRPr>
            </a:lvl1pPr>
          </a:lstStyle>
          <a:p>
            <a:pPr>
              <a:defRPr/>
            </a:pPr>
            <a:fld id="{E0A10203-38C4-479E-97F1-03EA3EDAA1F3}" type="datetimeFigureOut">
              <a:rPr lang="en-US"/>
              <a:pPr>
                <a:defRPr/>
              </a:pPr>
              <a:t>1/10/2018</a:t>
            </a:fld>
            <a:endParaRPr 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29"/>
          </p:nvPr>
        </p:nvSpPr>
        <p:spPr/>
        <p:txBody>
          <a:bodyPr/>
          <a:lstStyle>
            <a:lvl1pPr algn="r">
              <a:defRPr sz="900">
                <a:solidFill>
                  <a:schemeClr val="tx1"/>
                </a:solidFill>
                <a:latin typeface="+mj-lt"/>
              </a:defRPr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284930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ography Pag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 bwMode="ltGray">
          <a:xfrm>
            <a:off x="274638" y="476250"/>
            <a:ext cx="9517062" cy="776288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2910" y="2194560"/>
            <a:ext cx="4572000" cy="4533265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1000"/>
              </a:spcBef>
              <a:spcAft>
                <a:spcPts val="400"/>
              </a:spcAft>
              <a:defRPr sz="1400" b="1">
                <a:solidFill>
                  <a:schemeClr val="accent1"/>
                </a:solidFill>
              </a:defRPr>
            </a:lvl1pPr>
            <a:lvl2pPr marL="0" indent="0">
              <a:lnSpc>
                <a:spcPct val="100000"/>
              </a:lnSpc>
              <a:spcBef>
                <a:spcPts val="600"/>
              </a:spcBef>
              <a:spcAft>
                <a:spcPts val="200"/>
              </a:spcAft>
              <a:defRPr sz="1100" b="1"/>
            </a:lvl2pPr>
            <a:lvl3pPr marL="0" indent="0">
              <a:lnSpc>
                <a:spcPct val="100000"/>
              </a:lnSpc>
              <a:buSzPct val="100000"/>
              <a:buFont typeface="Freya" pitchFamily="2" charset="0"/>
              <a:buNone/>
              <a:defRPr sz="1100"/>
            </a:lvl3pPr>
            <a:lvl4pPr marL="171450" indent="-171450">
              <a:lnSpc>
                <a:spcPct val="90000"/>
              </a:lnSpc>
              <a:spcAft>
                <a:spcPts val="600"/>
              </a:spcAft>
              <a:buFont typeface="Freya" pitchFamily="2" charset="0"/>
              <a:buChar char="–"/>
              <a:defRPr sz="1100"/>
            </a:lvl4pPr>
          </a:lstStyle>
          <a:p>
            <a:pPr lvl="0"/>
            <a:r>
              <a:rPr lang="en-US" dirty="0" smtClean="0"/>
              <a:t>Click to edit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idx="14"/>
          </p:nvPr>
        </p:nvSpPr>
        <p:spPr>
          <a:xfrm>
            <a:off x="5111369" y="2194560"/>
            <a:ext cx="4572000" cy="4533265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1000"/>
              </a:spcBef>
              <a:spcAft>
                <a:spcPts val="400"/>
              </a:spcAft>
              <a:defRPr sz="1400" b="1">
                <a:solidFill>
                  <a:schemeClr val="accent1"/>
                </a:solidFill>
              </a:defRPr>
            </a:lvl1pPr>
            <a:lvl2pPr marL="0" indent="0">
              <a:lnSpc>
                <a:spcPct val="100000"/>
              </a:lnSpc>
              <a:spcBef>
                <a:spcPts val="600"/>
              </a:spcBef>
              <a:spcAft>
                <a:spcPts val="200"/>
              </a:spcAft>
              <a:defRPr sz="1100" b="1"/>
            </a:lvl2pPr>
            <a:lvl3pPr marL="0" indent="0">
              <a:lnSpc>
                <a:spcPct val="100000"/>
              </a:lnSpc>
              <a:buSzPct val="100000"/>
              <a:buFont typeface="Freya" pitchFamily="2" charset="0"/>
              <a:buNone/>
              <a:defRPr sz="1100"/>
            </a:lvl3pPr>
            <a:lvl4pPr marL="171450" indent="-171450">
              <a:lnSpc>
                <a:spcPct val="90000"/>
              </a:lnSpc>
              <a:spcAft>
                <a:spcPts val="600"/>
              </a:spcAft>
              <a:buFont typeface="Freya" pitchFamily="2" charset="0"/>
              <a:buChar char="–"/>
              <a:defRPr sz="1100"/>
            </a:lvl4pPr>
          </a:lstStyle>
          <a:p>
            <a:pPr lvl="0"/>
            <a:r>
              <a:rPr lang="en-US" dirty="0" smtClean="0"/>
              <a:t>Click to edit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14" name="Text Placeholder 6"/>
          <p:cNvSpPr>
            <a:spLocks noGrp="1"/>
          </p:cNvSpPr>
          <p:nvPr>
            <p:ph type="body" sz="quarter" idx="12"/>
          </p:nvPr>
        </p:nvSpPr>
        <p:spPr bwMode="black">
          <a:xfrm>
            <a:off x="534670" y="602252"/>
            <a:ext cx="6923405" cy="515109"/>
          </a:xfrm>
          <a:prstGeom prst="rect">
            <a:avLst/>
          </a:prstGeom>
        </p:spPr>
        <p:txBody>
          <a:bodyPr lIns="0" tIns="0" rIns="0" bIns="0" anchor="ctr"/>
          <a:lstStyle>
            <a:lvl1pPr marL="0" indent="0">
              <a:defRPr sz="1400" cap="all" baseline="0">
                <a:solidFill>
                  <a:schemeClr val="bg1"/>
                </a:solidFill>
                <a:latin typeface="+mj-lt"/>
                <a:cs typeface="NP Simple Bold"/>
              </a:defRPr>
            </a:lvl1pPr>
          </a:lstStyle>
          <a:p>
            <a:pPr lvl="0"/>
            <a:endParaRPr lang="en-US" dirty="0" smtClean="0"/>
          </a:p>
        </p:txBody>
      </p:sp>
      <p:sp>
        <p:nvSpPr>
          <p:cNvPr id="15" name="Title Placeholder 3"/>
          <p:cNvSpPr>
            <a:spLocks noGrp="1"/>
          </p:cNvSpPr>
          <p:nvPr>
            <p:ph type="title"/>
          </p:nvPr>
        </p:nvSpPr>
        <p:spPr bwMode="auto">
          <a:xfrm>
            <a:off x="425133" y="1350963"/>
            <a:ext cx="6824662" cy="741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800"/>
            </a:lvl1pPr>
          </a:lstStyle>
          <a:p>
            <a:pPr lvl="0"/>
            <a:endParaRPr lang="en-US" altLang="en-US" dirty="0" smtClean="0"/>
          </a:p>
        </p:txBody>
      </p:sp>
      <p:sp>
        <p:nvSpPr>
          <p:cNvPr id="7" name="Slide Number Placeholder 2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/>
            </a:lvl1pPr>
          </a:lstStyle>
          <a:p>
            <a:fld id="{44D16873-B417-45B3-9551-0B60DFF94AC1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  <a:latin typeface="+mj-lt"/>
              </a:defRPr>
            </a:lvl1pPr>
          </a:lstStyle>
          <a:p>
            <a:pPr>
              <a:defRPr/>
            </a:pPr>
            <a:fld id="{34E86C31-7F7D-4EA2-8DF5-257AE947DB20}" type="datetimeFigureOut">
              <a:rPr lang="en-US"/>
              <a:pPr>
                <a:defRPr/>
              </a:pPr>
              <a:t>1/10/2018</a:t>
            </a:fld>
            <a:endParaRPr lang="en-US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 algn="r">
              <a:defRPr sz="900">
                <a:solidFill>
                  <a:schemeClr val="tx1"/>
                </a:solidFill>
                <a:latin typeface="+mj-lt"/>
              </a:defRPr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886319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ox Gri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Content Placeholder 23"/>
          <p:cNvSpPr>
            <a:spLocks noGrp="1"/>
          </p:cNvSpPr>
          <p:nvPr>
            <p:ph sz="quarter" idx="19"/>
          </p:nvPr>
        </p:nvSpPr>
        <p:spPr bwMode="ltGray">
          <a:xfrm>
            <a:off x="274638" y="5023556"/>
            <a:ext cx="3362676" cy="1704269"/>
          </a:xfrm>
          <a:solidFill>
            <a:schemeClr val="bg2"/>
          </a:solidFill>
        </p:spPr>
        <p:txBody>
          <a:bodyPr lIns="137160" tIns="137160" rIns="914400" bIns="137160"/>
          <a:lstStyle>
            <a:lvl1pPr marL="0" indent="0">
              <a:defRPr sz="1000">
                <a:solidFill>
                  <a:schemeClr val="bg1"/>
                </a:solidFill>
                <a:latin typeface="+mn-lt"/>
                <a:ea typeface="Freya" pitchFamily="2" charset="0"/>
              </a:defRPr>
            </a:lvl1pPr>
            <a:lvl2pPr>
              <a:defRPr sz="1200">
                <a:solidFill>
                  <a:schemeClr val="bg1"/>
                </a:solidFill>
              </a:defRPr>
            </a:lvl2pPr>
            <a:lvl3pPr marL="0" indent="0">
              <a:buNone/>
              <a:defRPr sz="1200">
                <a:solidFill>
                  <a:schemeClr val="bg1"/>
                </a:solidFill>
              </a:defRPr>
            </a:lvl3pPr>
            <a:lvl4pPr marL="114300" indent="-114300">
              <a:buFont typeface="Freya" pitchFamily="2" charset="0"/>
              <a:buChar char="–"/>
              <a:defRPr sz="1200">
                <a:solidFill>
                  <a:schemeClr val="bg1"/>
                </a:solidFill>
              </a:defRPr>
            </a:lvl4pPr>
            <a:lvl5pPr marL="0" indent="0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</a:t>
            </a:r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7"/>
          </p:nvPr>
        </p:nvSpPr>
        <p:spPr bwMode="ltGray">
          <a:xfrm>
            <a:off x="3757613" y="1362074"/>
            <a:ext cx="2532062" cy="2619376"/>
          </a:xfrm>
          <a:solidFill>
            <a:schemeClr val="bg2"/>
          </a:solidFill>
        </p:spPr>
        <p:txBody>
          <a:bodyPr lIns="137160" tIns="137160" rIns="777240" bIns="137160"/>
          <a:lstStyle>
            <a:lvl1pPr marL="0" indent="0">
              <a:defRPr sz="1000">
                <a:solidFill>
                  <a:schemeClr val="bg1"/>
                </a:solidFill>
                <a:latin typeface="+mn-lt"/>
                <a:ea typeface="Freya" pitchFamily="2" charset="0"/>
              </a:defRPr>
            </a:lvl1pPr>
            <a:lvl2pPr>
              <a:defRPr sz="1000">
                <a:solidFill>
                  <a:schemeClr val="bg1"/>
                </a:solidFill>
                <a:latin typeface="+mn-lt"/>
                <a:ea typeface="Freya" pitchFamily="2" charset="0"/>
              </a:defRPr>
            </a:lvl2pPr>
            <a:lvl3pPr marL="0" indent="0">
              <a:buNone/>
              <a:defRPr sz="1000">
                <a:solidFill>
                  <a:schemeClr val="bg1"/>
                </a:solidFill>
                <a:latin typeface="+mn-lt"/>
                <a:ea typeface="Freya" pitchFamily="2" charset="0"/>
              </a:defRPr>
            </a:lvl3pPr>
            <a:lvl4pPr marL="0" indent="0">
              <a:buNone/>
              <a:defRPr>
                <a:solidFill>
                  <a:schemeClr val="bg1"/>
                </a:solidFill>
              </a:defRPr>
            </a:lvl4pPr>
            <a:lvl5pPr marL="0" indent="0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</a:t>
            </a:r>
          </a:p>
        </p:txBody>
      </p:sp>
      <p:sp>
        <p:nvSpPr>
          <p:cNvPr id="22" name="Content Placeholder 21"/>
          <p:cNvSpPr>
            <a:spLocks noGrp="1"/>
          </p:cNvSpPr>
          <p:nvPr>
            <p:ph sz="quarter" idx="18"/>
          </p:nvPr>
        </p:nvSpPr>
        <p:spPr bwMode="ltGray">
          <a:xfrm>
            <a:off x="6443663" y="1362074"/>
            <a:ext cx="3340100" cy="1664208"/>
          </a:xfrm>
          <a:solidFill>
            <a:schemeClr val="accent2"/>
          </a:solidFill>
        </p:spPr>
        <p:txBody>
          <a:bodyPr lIns="137160" tIns="137160" rIns="1143000" bIns="137160"/>
          <a:lstStyle>
            <a:lvl1pPr marL="0" indent="0">
              <a:defRPr sz="1000" baseline="0">
                <a:solidFill>
                  <a:schemeClr val="bg1"/>
                </a:solidFill>
                <a:latin typeface="+mn-lt"/>
                <a:ea typeface="Freya" pitchFamily="2" charset="0"/>
              </a:defRPr>
            </a:lvl1pPr>
            <a:lvl2pPr>
              <a:defRPr sz="1000" baseline="0">
                <a:solidFill>
                  <a:schemeClr val="bg1"/>
                </a:solidFill>
                <a:latin typeface="+mn-lt"/>
                <a:ea typeface="Freya" pitchFamily="2" charset="0"/>
              </a:defRPr>
            </a:lvl2pPr>
            <a:lvl3pPr marL="0" indent="0">
              <a:buNone/>
              <a:defRPr sz="1000" baseline="0">
                <a:solidFill>
                  <a:schemeClr val="bg1"/>
                </a:solidFill>
                <a:latin typeface="+mn-lt"/>
                <a:ea typeface="Freya" pitchFamily="2" charset="0"/>
              </a:defRPr>
            </a:lvl3pPr>
            <a:lvl4pPr>
              <a:defRPr sz="1000" baseline="0">
                <a:solidFill>
                  <a:schemeClr val="bg1"/>
                </a:solidFill>
                <a:latin typeface="+mn-lt"/>
                <a:ea typeface="Freya" pitchFamily="2" charset="0"/>
              </a:defRPr>
            </a:lvl4pPr>
            <a:lvl5pPr>
              <a:defRPr>
                <a:solidFill>
                  <a:srgbClr val="55D455"/>
                </a:solidFill>
              </a:defRPr>
            </a:lvl5pPr>
          </a:lstStyle>
          <a:p>
            <a:pPr lvl="0"/>
            <a:r>
              <a:rPr lang="en-US" dirty="0" smtClean="0"/>
              <a:t>Click to edit</a:t>
            </a:r>
          </a:p>
        </p:txBody>
      </p:sp>
      <p:sp>
        <p:nvSpPr>
          <p:cNvPr id="30" name="Content Placeholder 29"/>
          <p:cNvSpPr>
            <a:spLocks noGrp="1"/>
          </p:cNvSpPr>
          <p:nvPr>
            <p:ph sz="quarter" idx="22"/>
          </p:nvPr>
        </p:nvSpPr>
        <p:spPr bwMode="invGray">
          <a:xfrm>
            <a:off x="6443663" y="3174527"/>
            <a:ext cx="3340100" cy="1700784"/>
          </a:xfrm>
          <a:solidFill>
            <a:schemeClr val="accent1"/>
          </a:solidFill>
        </p:spPr>
        <p:txBody>
          <a:bodyPr lIns="137160" tIns="137160" rIns="1143000" bIns="137160"/>
          <a:lstStyle>
            <a:lvl1pPr marL="0" indent="0">
              <a:defRPr sz="1000">
                <a:solidFill>
                  <a:schemeClr val="bg1"/>
                </a:solidFill>
                <a:latin typeface="+mn-lt"/>
                <a:ea typeface="Freya" pitchFamily="2" charset="0"/>
              </a:defRPr>
            </a:lvl1pPr>
            <a:lvl2pPr>
              <a:defRPr sz="1000">
                <a:solidFill>
                  <a:schemeClr val="bg1"/>
                </a:solidFill>
                <a:latin typeface="+mn-lt"/>
                <a:ea typeface="Freya" pitchFamily="2" charset="0"/>
              </a:defRPr>
            </a:lvl2pPr>
            <a:lvl3pPr marL="0" indent="0">
              <a:buNone/>
              <a:defRPr sz="1000">
                <a:solidFill>
                  <a:schemeClr val="bg1"/>
                </a:solidFill>
                <a:latin typeface="+mn-lt"/>
                <a:ea typeface="Freya" pitchFamily="2" charset="0"/>
              </a:defRPr>
            </a:lvl3pPr>
            <a:lvl4pPr>
              <a:defRPr sz="1000">
                <a:solidFill>
                  <a:schemeClr val="bg1"/>
                </a:solidFill>
                <a:latin typeface="+mn-lt"/>
                <a:ea typeface="Freya" pitchFamily="2" charset="0"/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</a:t>
            </a:r>
          </a:p>
        </p:txBody>
      </p:sp>
      <p:sp>
        <p:nvSpPr>
          <p:cNvPr id="32" name="Content Placeholder 31"/>
          <p:cNvSpPr>
            <a:spLocks noGrp="1"/>
          </p:cNvSpPr>
          <p:nvPr>
            <p:ph sz="quarter" idx="23"/>
          </p:nvPr>
        </p:nvSpPr>
        <p:spPr bwMode="ltGray">
          <a:xfrm>
            <a:off x="3757613" y="4151313"/>
            <a:ext cx="2532062" cy="2576512"/>
          </a:xfrm>
          <a:solidFill>
            <a:schemeClr val="accent2"/>
          </a:solidFill>
        </p:spPr>
        <p:txBody>
          <a:bodyPr lIns="137160" tIns="137160" rIns="777240" bIns="137160"/>
          <a:lstStyle>
            <a:lvl1pPr marL="0" indent="0">
              <a:defRPr sz="1000">
                <a:solidFill>
                  <a:schemeClr val="bg1"/>
                </a:solidFill>
                <a:latin typeface="+mn-lt"/>
                <a:ea typeface="Freya" pitchFamily="2" charset="0"/>
              </a:defRPr>
            </a:lvl1pPr>
            <a:lvl2pPr>
              <a:defRPr sz="1000">
                <a:solidFill>
                  <a:schemeClr val="bg1"/>
                </a:solidFill>
                <a:latin typeface="+mn-lt"/>
                <a:ea typeface="Freya" pitchFamily="2" charset="0"/>
              </a:defRPr>
            </a:lvl2pPr>
            <a:lvl3pPr marL="0" indent="0">
              <a:buNone/>
              <a:defRPr sz="1000">
                <a:solidFill>
                  <a:schemeClr val="bg1"/>
                </a:solidFill>
                <a:latin typeface="+mn-lt"/>
                <a:ea typeface="Freya" pitchFamily="2" charset="0"/>
              </a:defRPr>
            </a:lvl3pPr>
            <a:lvl4pPr>
              <a:defRPr sz="1000">
                <a:solidFill>
                  <a:schemeClr val="bg1"/>
                </a:solidFill>
                <a:latin typeface="+mn-lt"/>
                <a:ea typeface="Freya" pitchFamily="2" charset="0"/>
              </a:defRPr>
            </a:lvl4pPr>
            <a:lvl5pPr>
              <a:defRPr>
                <a:solidFill>
                  <a:srgbClr val="55D455"/>
                </a:solidFill>
              </a:defRPr>
            </a:lvl5pPr>
          </a:lstStyle>
          <a:p>
            <a:pPr lvl="0"/>
            <a:r>
              <a:rPr lang="en-US" dirty="0" smtClean="0"/>
              <a:t>Click to edit</a:t>
            </a:r>
          </a:p>
        </p:txBody>
      </p:sp>
      <p:sp>
        <p:nvSpPr>
          <p:cNvPr id="34" name="Content Placeholder 33"/>
          <p:cNvSpPr>
            <a:spLocks noGrp="1"/>
          </p:cNvSpPr>
          <p:nvPr>
            <p:ph sz="quarter" idx="24"/>
          </p:nvPr>
        </p:nvSpPr>
        <p:spPr bwMode="ltGray">
          <a:xfrm>
            <a:off x="6443663" y="5023556"/>
            <a:ext cx="3340100" cy="1704269"/>
          </a:xfrm>
          <a:solidFill>
            <a:schemeClr val="bg2"/>
          </a:solidFill>
        </p:spPr>
        <p:txBody>
          <a:bodyPr lIns="137160" tIns="137160" rIns="914400" bIns="137160"/>
          <a:lstStyle>
            <a:lvl1pPr marL="0" indent="0">
              <a:defRPr sz="1000">
                <a:solidFill>
                  <a:schemeClr val="bg1"/>
                </a:solidFill>
                <a:latin typeface="+mn-lt"/>
                <a:ea typeface="Freya" pitchFamily="2" charset="0"/>
              </a:defRPr>
            </a:lvl1pPr>
            <a:lvl2pPr>
              <a:defRPr sz="1000">
                <a:solidFill>
                  <a:schemeClr val="bg1"/>
                </a:solidFill>
                <a:latin typeface="+mn-lt"/>
                <a:ea typeface="Freya" pitchFamily="2" charset="0"/>
              </a:defRPr>
            </a:lvl2pPr>
            <a:lvl3pPr>
              <a:defRPr sz="1000">
                <a:solidFill>
                  <a:schemeClr val="bg1"/>
                </a:solidFill>
                <a:latin typeface="+mn-lt"/>
                <a:ea typeface="Freya" pitchFamily="2" charset="0"/>
              </a:defRPr>
            </a:lvl3pPr>
            <a:lvl4pPr marL="0" indent="0">
              <a:buNone/>
              <a:defRPr sz="1000">
                <a:solidFill>
                  <a:schemeClr val="bg1"/>
                </a:solidFill>
                <a:latin typeface="+mn-lt"/>
                <a:ea typeface="Freya" pitchFamily="2" charset="0"/>
              </a:defRPr>
            </a:lvl4pPr>
            <a:lvl5pPr>
              <a:defRPr>
                <a:solidFill>
                  <a:srgbClr val="55D455"/>
                </a:solidFill>
              </a:defRPr>
            </a:lvl5pPr>
          </a:lstStyle>
          <a:p>
            <a:pPr lvl="0"/>
            <a:r>
              <a:rPr lang="en-US" dirty="0" smtClean="0"/>
              <a:t>Click to edit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25"/>
          </p:nvPr>
        </p:nvSpPr>
        <p:spPr>
          <a:xfrm>
            <a:off x="297180" y="6139972"/>
            <a:ext cx="3280409" cy="587853"/>
          </a:xfrm>
        </p:spPr>
        <p:txBody>
          <a:bodyPr bIns="0" anchor="b">
            <a:spAutoFit/>
          </a:bodyPr>
          <a:lstStyle>
            <a:lvl1pPr marL="0" indent="0" algn="r">
              <a:lnSpc>
                <a:spcPct val="80000"/>
              </a:lnSpc>
              <a:defRPr sz="4400" b="0" cap="all" baseline="0">
                <a:solidFill>
                  <a:schemeClr val="bg1"/>
                </a:solidFill>
                <a:latin typeface="+mj-lt"/>
                <a:ea typeface="NP Simple TT Bold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27"/>
          </p:nvPr>
        </p:nvSpPr>
        <p:spPr bwMode="white">
          <a:xfrm>
            <a:off x="6583680" y="1638596"/>
            <a:ext cx="3200083" cy="1421928"/>
          </a:xfrm>
        </p:spPr>
        <p:txBody>
          <a:bodyPr anchor="b">
            <a:spAutoFit/>
          </a:bodyPr>
          <a:lstStyle>
            <a:lvl1pPr marL="0" indent="0" algn="r">
              <a:lnSpc>
                <a:spcPct val="80000"/>
              </a:lnSpc>
              <a:defRPr sz="3600" cap="all" baseline="0">
                <a:solidFill>
                  <a:schemeClr val="tx2"/>
                </a:solidFill>
                <a:latin typeface="+mj-lt"/>
                <a:ea typeface="NP Simple TT Bold" pitchFamily="34" charset="0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28"/>
          </p:nvPr>
        </p:nvSpPr>
        <p:spPr bwMode="white">
          <a:xfrm>
            <a:off x="6629400" y="3742929"/>
            <a:ext cx="3154363" cy="1126462"/>
          </a:xfrm>
        </p:spPr>
        <p:txBody>
          <a:bodyPr anchor="b">
            <a:spAutoFit/>
          </a:bodyPr>
          <a:lstStyle>
            <a:lvl1pPr marL="0" indent="0" algn="r">
              <a:lnSpc>
                <a:spcPct val="80000"/>
              </a:lnSpc>
              <a:defRPr sz="2800" cap="all" baseline="0">
                <a:solidFill>
                  <a:schemeClr val="tx2"/>
                </a:solidFill>
                <a:latin typeface="+mj-lt"/>
                <a:ea typeface="NP Simple TT Bold" pitchFamily="34" charset="0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29"/>
          </p:nvPr>
        </p:nvSpPr>
        <p:spPr>
          <a:xfrm>
            <a:off x="3851910" y="3390136"/>
            <a:ext cx="2437765" cy="550920"/>
          </a:xfrm>
        </p:spPr>
        <p:txBody>
          <a:bodyPr bIns="0" anchor="b">
            <a:spAutoFit/>
          </a:bodyPr>
          <a:lstStyle>
            <a:lvl1pPr marL="0" indent="0" algn="r">
              <a:lnSpc>
                <a:spcPct val="80000"/>
              </a:lnSpc>
              <a:defRPr sz="4100" cap="all" baseline="0">
                <a:solidFill>
                  <a:schemeClr val="bg1"/>
                </a:solidFill>
                <a:latin typeface="+mj-lt"/>
                <a:ea typeface="NP Simple TT Bold" pitchFamily="34" charset="0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30"/>
          </p:nvPr>
        </p:nvSpPr>
        <p:spPr>
          <a:xfrm>
            <a:off x="6606540" y="5974830"/>
            <a:ext cx="3177223" cy="843308"/>
          </a:xfrm>
        </p:spPr>
        <p:txBody>
          <a:bodyPr anchor="b">
            <a:spAutoFit/>
          </a:bodyPr>
          <a:lstStyle>
            <a:lvl1pPr marL="0" indent="0" algn="r">
              <a:lnSpc>
                <a:spcPct val="80000"/>
              </a:lnSpc>
              <a:defRPr sz="6100" cap="all" baseline="0">
                <a:solidFill>
                  <a:schemeClr val="bg1"/>
                </a:solidFill>
                <a:latin typeface="+mj-lt"/>
                <a:ea typeface="NP Simple TT Bold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Content Placeholder 23"/>
          <p:cNvSpPr>
            <a:spLocks noGrp="1"/>
          </p:cNvSpPr>
          <p:nvPr>
            <p:ph sz="quarter" idx="32"/>
          </p:nvPr>
        </p:nvSpPr>
        <p:spPr bwMode="invGray">
          <a:xfrm>
            <a:off x="274637" y="3192815"/>
            <a:ext cx="3362678" cy="1700784"/>
          </a:xfrm>
          <a:solidFill>
            <a:schemeClr val="accent1"/>
          </a:solidFill>
        </p:spPr>
        <p:txBody>
          <a:bodyPr lIns="137160" tIns="137160" rIns="914400" bIns="137160"/>
          <a:lstStyle>
            <a:lvl1pPr marL="0" indent="0">
              <a:defRPr sz="1000">
                <a:solidFill>
                  <a:schemeClr val="bg1"/>
                </a:solidFill>
                <a:latin typeface="+mn-lt"/>
                <a:ea typeface="Freya" pitchFamily="2" charset="0"/>
              </a:defRPr>
            </a:lvl1pPr>
            <a:lvl2pPr>
              <a:defRPr sz="1200">
                <a:solidFill>
                  <a:schemeClr val="bg1"/>
                </a:solidFill>
              </a:defRPr>
            </a:lvl2pPr>
            <a:lvl3pPr marL="0" indent="0">
              <a:buNone/>
              <a:defRPr sz="1200">
                <a:solidFill>
                  <a:schemeClr val="bg1"/>
                </a:solidFill>
              </a:defRPr>
            </a:lvl3pPr>
            <a:lvl4pPr marL="114300" indent="-114300">
              <a:buFont typeface="Freya" pitchFamily="2" charset="0"/>
              <a:buChar char="–"/>
              <a:defRPr sz="1200">
                <a:solidFill>
                  <a:schemeClr val="bg1"/>
                </a:solidFill>
              </a:defRPr>
            </a:lvl4pPr>
            <a:lvl5pPr marL="0" indent="0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</a:t>
            </a:r>
          </a:p>
        </p:txBody>
      </p:sp>
      <p:sp>
        <p:nvSpPr>
          <p:cNvPr id="21" name="Text Placeholder 2"/>
          <p:cNvSpPr>
            <a:spLocks noGrp="1"/>
          </p:cNvSpPr>
          <p:nvPr>
            <p:ph type="body" sz="quarter" idx="33"/>
          </p:nvPr>
        </p:nvSpPr>
        <p:spPr bwMode="white">
          <a:xfrm>
            <a:off x="319757" y="4152150"/>
            <a:ext cx="3280409" cy="735586"/>
          </a:xfrm>
        </p:spPr>
        <p:txBody>
          <a:bodyPr bIns="0" anchor="b">
            <a:spAutoFit/>
          </a:bodyPr>
          <a:lstStyle>
            <a:lvl1pPr marL="0" indent="0" algn="r">
              <a:lnSpc>
                <a:spcPct val="80000"/>
              </a:lnSpc>
              <a:defRPr sz="2800" b="0" cap="all" baseline="0">
                <a:solidFill>
                  <a:schemeClr val="tx2"/>
                </a:solidFill>
                <a:latin typeface="+mj-lt"/>
                <a:ea typeface="NP Simple TT Bold" pitchFamily="34" charset="0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23" name="Text Placeholder 7"/>
          <p:cNvSpPr>
            <a:spLocks noGrp="1"/>
          </p:cNvSpPr>
          <p:nvPr>
            <p:ph type="body" sz="quarter" idx="34"/>
          </p:nvPr>
        </p:nvSpPr>
        <p:spPr bwMode="white">
          <a:xfrm>
            <a:off x="3793066" y="5023557"/>
            <a:ext cx="2493010" cy="1692980"/>
          </a:xfrm>
          <a:noFill/>
        </p:spPr>
        <p:txBody>
          <a:bodyPr bIns="0" anchor="b">
            <a:noAutofit/>
          </a:bodyPr>
          <a:lstStyle>
            <a:lvl1pPr marL="0" indent="0" algn="r">
              <a:lnSpc>
                <a:spcPct val="80000"/>
              </a:lnSpc>
              <a:defRPr sz="4000" cap="all" baseline="0">
                <a:solidFill>
                  <a:schemeClr val="tx2"/>
                </a:solidFill>
                <a:latin typeface="NP Simple TT Bold" pitchFamily="34" charset="0"/>
                <a:ea typeface="NP Simple TT Bold" pitchFamily="34" charset="0"/>
              </a:defRPr>
            </a:lvl1pPr>
            <a:lvl2pPr>
              <a:defRPr>
                <a:solidFill>
                  <a:srgbClr val="55D455"/>
                </a:solidFill>
              </a:defRPr>
            </a:lvl2pPr>
            <a:lvl3pPr>
              <a:defRPr>
                <a:solidFill>
                  <a:srgbClr val="55D455"/>
                </a:solidFill>
              </a:defRPr>
            </a:lvl3pPr>
            <a:lvl4pPr>
              <a:defRPr>
                <a:solidFill>
                  <a:srgbClr val="55D455"/>
                </a:solidFill>
              </a:defRPr>
            </a:lvl4pPr>
            <a:lvl5pPr>
              <a:defRPr>
                <a:solidFill>
                  <a:srgbClr val="55D455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29" name="Text Placeholder 6"/>
          <p:cNvSpPr>
            <a:spLocks noGrp="1"/>
          </p:cNvSpPr>
          <p:nvPr>
            <p:ph type="body" sz="quarter" idx="12"/>
          </p:nvPr>
        </p:nvSpPr>
        <p:spPr bwMode="black">
          <a:xfrm>
            <a:off x="534670" y="602252"/>
            <a:ext cx="6923405" cy="515109"/>
          </a:xfrm>
          <a:prstGeom prst="rect">
            <a:avLst/>
          </a:prstGeom>
        </p:spPr>
        <p:txBody>
          <a:bodyPr lIns="0" tIns="0" rIns="0" bIns="0" anchor="ctr"/>
          <a:lstStyle>
            <a:lvl1pPr marL="0" indent="0">
              <a:defRPr sz="1400" cap="all" baseline="0">
                <a:solidFill>
                  <a:schemeClr val="bg1"/>
                </a:solidFill>
                <a:latin typeface="+mj-lt"/>
                <a:cs typeface="NP Simple Bold"/>
              </a:defRPr>
            </a:lvl1pPr>
          </a:lstStyle>
          <a:p>
            <a:pPr lvl="0"/>
            <a:endParaRPr lang="en-US" dirty="0" smtClean="0"/>
          </a:p>
        </p:txBody>
      </p:sp>
      <p:sp>
        <p:nvSpPr>
          <p:cNvPr id="35" name="Content Placeholder 15"/>
          <p:cNvSpPr>
            <a:spLocks noGrp="1"/>
          </p:cNvSpPr>
          <p:nvPr>
            <p:ph sz="quarter" idx="16"/>
          </p:nvPr>
        </p:nvSpPr>
        <p:spPr bwMode="ltGray">
          <a:xfrm>
            <a:off x="276896" y="1367545"/>
            <a:ext cx="3362325" cy="1694743"/>
          </a:xfrm>
          <a:solidFill>
            <a:schemeClr val="accent2"/>
          </a:solidFill>
        </p:spPr>
        <p:txBody>
          <a:bodyPr lIns="137160" tIns="155448" rIns="137160" bIns="137160"/>
          <a:lstStyle>
            <a:lvl1pPr marL="0" indent="0">
              <a:lnSpc>
                <a:spcPct val="80000"/>
              </a:lnSpc>
              <a:defRPr sz="3700" cap="all" spc="-10" baseline="0">
                <a:solidFill>
                  <a:schemeClr val="tx2"/>
                </a:solidFill>
                <a:latin typeface="+mj-lt"/>
                <a:ea typeface="NP Simple TT Bold" pitchFamily="34" charset="0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25" name="Slide Number Placeholder 2"/>
          <p:cNvSpPr>
            <a:spLocks noGrp="1"/>
          </p:cNvSpPr>
          <p:nvPr>
            <p:ph type="sldNum" sz="quarter" idx="35"/>
          </p:nvPr>
        </p:nvSpPr>
        <p:spPr/>
        <p:txBody>
          <a:bodyPr/>
          <a:lstStyle>
            <a:lvl1pPr>
              <a:defRPr/>
            </a:lvl1pPr>
          </a:lstStyle>
          <a:p>
            <a:fld id="{70B774BD-4012-41D4-B520-7DCF06871F94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26" name="Date Placeholder 3"/>
          <p:cNvSpPr>
            <a:spLocks noGrp="1"/>
          </p:cNvSpPr>
          <p:nvPr>
            <p:ph type="dt" sz="half" idx="3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EA973A-7849-4EB4-BD16-9D509B510361}" type="datetimeFigureOut">
              <a:rPr lang="en-US"/>
              <a:pPr>
                <a:defRPr/>
              </a:pPr>
              <a:t>1/10/2018</a:t>
            </a:fld>
            <a:endParaRPr lang="en-US" dirty="0"/>
          </a:p>
        </p:txBody>
      </p:sp>
      <p:sp>
        <p:nvSpPr>
          <p:cNvPr id="27" name="Footer Placeholder 4"/>
          <p:cNvSpPr>
            <a:spLocks noGrp="1"/>
          </p:cNvSpPr>
          <p:nvPr>
            <p:ph type="ftr" sz="quarter" idx="3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900128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ox Grid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Content Placeholder 23"/>
          <p:cNvSpPr>
            <a:spLocks noGrp="1"/>
          </p:cNvSpPr>
          <p:nvPr>
            <p:ph sz="quarter" idx="52"/>
          </p:nvPr>
        </p:nvSpPr>
        <p:spPr bwMode="ltGray">
          <a:xfrm>
            <a:off x="7566907" y="4086225"/>
            <a:ext cx="2216856" cy="2630311"/>
          </a:xfrm>
          <a:solidFill>
            <a:schemeClr val="bg2"/>
          </a:solidFill>
        </p:spPr>
        <p:txBody>
          <a:bodyPr lIns="137160" tIns="91440" rIns="914400" bIns="137160"/>
          <a:lstStyle>
            <a:lvl1pPr marL="0" indent="0">
              <a:defRPr sz="1000">
                <a:solidFill>
                  <a:schemeClr val="bg1"/>
                </a:solidFill>
                <a:latin typeface="+mn-lt"/>
                <a:ea typeface="Freya" pitchFamily="2" charset="0"/>
              </a:defRPr>
            </a:lvl1pPr>
            <a:lvl2pPr>
              <a:defRPr sz="1200">
                <a:solidFill>
                  <a:schemeClr val="bg1"/>
                </a:solidFill>
              </a:defRPr>
            </a:lvl2pPr>
            <a:lvl3pPr marL="0" indent="0">
              <a:buNone/>
              <a:defRPr sz="1200">
                <a:solidFill>
                  <a:schemeClr val="bg1"/>
                </a:solidFill>
              </a:defRPr>
            </a:lvl3pPr>
            <a:lvl4pPr marL="114300" indent="-114300">
              <a:buFont typeface="Freya" pitchFamily="2" charset="0"/>
              <a:buChar char="–"/>
              <a:defRPr sz="1200">
                <a:solidFill>
                  <a:schemeClr val="bg1"/>
                </a:solidFill>
              </a:defRPr>
            </a:lvl4pPr>
            <a:lvl5pPr marL="0" indent="0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</a:t>
            </a:r>
          </a:p>
        </p:txBody>
      </p:sp>
      <p:sp>
        <p:nvSpPr>
          <p:cNvPr id="44" name="Content Placeholder 23"/>
          <p:cNvSpPr>
            <a:spLocks noGrp="1"/>
          </p:cNvSpPr>
          <p:nvPr>
            <p:ph sz="quarter" idx="50"/>
          </p:nvPr>
        </p:nvSpPr>
        <p:spPr>
          <a:xfrm>
            <a:off x="5106928" y="5482096"/>
            <a:ext cx="2315986" cy="1234440"/>
          </a:xfrm>
          <a:solidFill>
            <a:schemeClr val="bg2"/>
          </a:solidFill>
        </p:spPr>
        <p:txBody>
          <a:bodyPr lIns="137160" tIns="91440" rIns="274320" bIns="137160"/>
          <a:lstStyle>
            <a:lvl1pPr marL="0" indent="0">
              <a:defRPr sz="1000">
                <a:solidFill>
                  <a:schemeClr val="bg1"/>
                </a:solidFill>
                <a:latin typeface="+mn-lt"/>
                <a:ea typeface="Freya" pitchFamily="2" charset="0"/>
              </a:defRPr>
            </a:lvl1pPr>
            <a:lvl2pPr>
              <a:defRPr sz="1200">
                <a:solidFill>
                  <a:schemeClr val="bg1"/>
                </a:solidFill>
              </a:defRPr>
            </a:lvl2pPr>
            <a:lvl3pPr marL="0" indent="0">
              <a:buNone/>
              <a:defRPr sz="1200">
                <a:solidFill>
                  <a:schemeClr val="bg1"/>
                </a:solidFill>
              </a:defRPr>
            </a:lvl3pPr>
            <a:lvl4pPr marL="114300" indent="-114300">
              <a:buFont typeface="Freya" pitchFamily="2" charset="0"/>
              <a:buChar char="–"/>
              <a:defRPr sz="1200">
                <a:solidFill>
                  <a:schemeClr val="bg1"/>
                </a:solidFill>
              </a:defRPr>
            </a:lvl4pPr>
            <a:lvl5pPr marL="0" indent="0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</a:t>
            </a:r>
          </a:p>
        </p:txBody>
      </p:sp>
      <p:sp>
        <p:nvSpPr>
          <p:cNvPr id="38" name="Content Placeholder 23"/>
          <p:cNvSpPr>
            <a:spLocks noGrp="1"/>
          </p:cNvSpPr>
          <p:nvPr>
            <p:ph sz="quarter" idx="44"/>
          </p:nvPr>
        </p:nvSpPr>
        <p:spPr bwMode="ltGray">
          <a:xfrm>
            <a:off x="274637" y="4086225"/>
            <a:ext cx="4706493" cy="1270000"/>
          </a:xfrm>
          <a:solidFill>
            <a:schemeClr val="bg2"/>
          </a:solidFill>
        </p:spPr>
        <p:txBody>
          <a:bodyPr lIns="137160" tIns="91440" rIns="914400" bIns="137160"/>
          <a:lstStyle>
            <a:lvl1pPr marL="0" indent="0">
              <a:defRPr sz="1000">
                <a:solidFill>
                  <a:schemeClr val="bg1"/>
                </a:solidFill>
                <a:latin typeface="+mn-lt"/>
                <a:ea typeface="Freya" pitchFamily="2" charset="0"/>
              </a:defRPr>
            </a:lvl1pPr>
            <a:lvl2pPr>
              <a:defRPr sz="1200">
                <a:solidFill>
                  <a:schemeClr val="bg1"/>
                </a:solidFill>
              </a:defRPr>
            </a:lvl2pPr>
            <a:lvl3pPr marL="0" indent="0">
              <a:buNone/>
              <a:defRPr sz="1200">
                <a:solidFill>
                  <a:schemeClr val="bg1"/>
                </a:solidFill>
              </a:defRPr>
            </a:lvl3pPr>
            <a:lvl4pPr marL="114300" indent="-114300">
              <a:buFont typeface="Freya" pitchFamily="2" charset="0"/>
              <a:buChar char="–"/>
              <a:defRPr sz="1200">
                <a:solidFill>
                  <a:schemeClr val="bg1"/>
                </a:solidFill>
              </a:defRPr>
            </a:lvl4pPr>
            <a:lvl5pPr marL="0" indent="0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</a:t>
            </a:r>
          </a:p>
        </p:txBody>
      </p:sp>
      <p:sp>
        <p:nvSpPr>
          <p:cNvPr id="27" name="Content Placeholder 23"/>
          <p:cNvSpPr>
            <a:spLocks noGrp="1"/>
          </p:cNvSpPr>
          <p:nvPr>
            <p:ph sz="quarter" idx="36"/>
          </p:nvPr>
        </p:nvSpPr>
        <p:spPr bwMode="ltGray">
          <a:xfrm>
            <a:off x="5106928" y="1367544"/>
            <a:ext cx="2315986" cy="2578608"/>
          </a:xfrm>
          <a:solidFill>
            <a:schemeClr val="bg2"/>
          </a:solidFill>
        </p:spPr>
        <p:txBody>
          <a:bodyPr lIns="137160" tIns="91440" rIns="914400" bIns="137160"/>
          <a:lstStyle>
            <a:lvl1pPr marL="0" indent="0">
              <a:defRPr sz="1000">
                <a:solidFill>
                  <a:schemeClr val="bg1"/>
                </a:solidFill>
                <a:latin typeface="+mn-lt"/>
                <a:ea typeface="Freya" pitchFamily="2" charset="0"/>
              </a:defRPr>
            </a:lvl1pPr>
            <a:lvl2pPr>
              <a:defRPr sz="1200">
                <a:solidFill>
                  <a:schemeClr val="bg1"/>
                </a:solidFill>
              </a:defRPr>
            </a:lvl2pPr>
            <a:lvl3pPr marL="0" indent="0">
              <a:buNone/>
              <a:defRPr sz="1200">
                <a:solidFill>
                  <a:schemeClr val="bg1"/>
                </a:solidFill>
              </a:defRPr>
            </a:lvl3pPr>
            <a:lvl4pPr marL="114300" indent="-114300">
              <a:buFont typeface="Freya" pitchFamily="2" charset="0"/>
              <a:buChar char="–"/>
              <a:defRPr sz="1200">
                <a:solidFill>
                  <a:schemeClr val="bg1"/>
                </a:solidFill>
              </a:defRPr>
            </a:lvl4pPr>
            <a:lvl5pPr marL="0" indent="0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</a:t>
            </a:r>
          </a:p>
        </p:txBody>
      </p:sp>
      <p:sp>
        <p:nvSpPr>
          <p:cNvPr id="25" name="Content Placeholder 23"/>
          <p:cNvSpPr>
            <a:spLocks noGrp="1"/>
          </p:cNvSpPr>
          <p:nvPr>
            <p:ph sz="quarter" idx="34"/>
          </p:nvPr>
        </p:nvSpPr>
        <p:spPr bwMode="ltGray">
          <a:xfrm>
            <a:off x="2651125" y="2706970"/>
            <a:ext cx="2315986" cy="1234440"/>
          </a:xfrm>
          <a:solidFill>
            <a:schemeClr val="accent1"/>
          </a:solidFill>
        </p:spPr>
        <p:txBody>
          <a:bodyPr lIns="137160" tIns="91440" rIns="914400" bIns="137160"/>
          <a:lstStyle>
            <a:lvl1pPr marL="0" indent="0">
              <a:defRPr sz="1000">
                <a:solidFill>
                  <a:schemeClr val="bg1"/>
                </a:solidFill>
                <a:latin typeface="+mn-lt"/>
                <a:ea typeface="Freya" pitchFamily="2" charset="0"/>
              </a:defRPr>
            </a:lvl1pPr>
            <a:lvl2pPr>
              <a:defRPr sz="1200">
                <a:solidFill>
                  <a:schemeClr val="bg1"/>
                </a:solidFill>
              </a:defRPr>
            </a:lvl2pPr>
            <a:lvl3pPr marL="0" indent="0">
              <a:buNone/>
              <a:defRPr sz="1200">
                <a:solidFill>
                  <a:schemeClr val="bg1"/>
                </a:solidFill>
              </a:defRPr>
            </a:lvl3pPr>
            <a:lvl4pPr marL="114300" indent="-114300">
              <a:buFont typeface="Freya" pitchFamily="2" charset="0"/>
              <a:buChar char="–"/>
              <a:defRPr sz="1200">
                <a:solidFill>
                  <a:schemeClr val="bg1"/>
                </a:solidFill>
              </a:defRPr>
            </a:lvl4pPr>
            <a:lvl5pPr marL="0" indent="0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</a:t>
            </a:r>
          </a:p>
        </p:txBody>
      </p:sp>
      <p:sp>
        <p:nvSpPr>
          <p:cNvPr id="19" name="Content Placeholder 23"/>
          <p:cNvSpPr>
            <a:spLocks noGrp="1"/>
          </p:cNvSpPr>
          <p:nvPr>
            <p:ph sz="quarter" idx="32"/>
          </p:nvPr>
        </p:nvSpPr>
        <p:spPr bwMode="ltGray">
          <a:xfrm>
            <a:off x="2654182" y="1367544"/>
            <a:ext cx="2315986" cy="1234440"/>
          </a:xfrm>
          <a:solidFill>
            <a:schemeClr val="accent1"/>
          </a:solidFill>
        </p:spPr>
        <p:txBody>
          <a:bodyPr lIns="137160" tIns="91440" rIns="914400" bIns="137160"/>
          <a:lstStyle>
            <a:lvl1pPr marL="0" indent="0">
              <a:defRPr sz="1000">
                <a:solidFill>
                  <a:schemeClr val="bg1"/>
                </a:solidFill>
                <a:latin typeface="+mn-lt"/>
                <a:ea typeface="Freya" pitchFamily="2" charset="0"/>
              </a:defRPr>
            </a:lvl1pPr>
            <a:lvl2pPr>
              <a:defRPr sz="1200">
                <a:solidFill>
                  <a:schemeClr val="bg1"/>
                </a:solidFill>
              </a:defRPr>
            </a:lvl2pPr>
            <a:lvl3pPr marL="0" indent="0">
              <a:buNone/>
              <a:defRPr sz="1200">
                <a:solidFill>
                  <a:schemeClr val="bg1"/>
                </a:solidFill>
              </a:defRPr>
            </a:lvl3pPr>
            <a:lvl4pPr marL="114300" indent="-114300">
              <a:buFont typeface="Freya" pitchFamily="2" charset="0"/>
              <a:buChar char="–"/>
              <a:defRPr sz="1200">
                <a:solidFill>
                  <a:schemeClr val="bg1"/>
                </a:solidFill>
              </a:defRPr>
            </a:lvl4pPr>
            <a:lvl5pPr marL="0" indent="0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</a:t>
            </a:r>
          </a:p>
        </p:txBody>
      </p:sp>
      <p:sp>
        <p:nvSpPr>
          <p:cNvPr id="16" name="Content Placeholder 15"/>
          <p:cNvSpPr>
            <a:spLocks noGrp="1"/>
          </p:cNvSpPr>
          <p:nvPr>
            <p:ph sz="quarter" idx="16"/>
          </p:nvPr>
        </p:nvSpPr>
        <p:spPr bwMode="ltGray">
          <a:xfrm>
            <a:off x="274637" y="1367544"/>
            <a:ext cx="2242785" cy="2573867"/>
          </a:xfrm>
          <a:solidFill>
            <a:schemeClr val="accent2"/>
          </a:solidFill>
        </p:spPr>
        <p:txBody>
          <a:bodyPr lIns="137160" tIns="155448" rIns="137160" bIns="137160"/>
          <a:lstStyle>
            <a:lvl1pPr marL="0" indent="0">
              <a:lnSpc>
                <a:spcPct val="80000"/>
              </a:lnSpc>
              <a:defRPr sz="3700" cap="all" spc="-10" baseline="0">
                <a:solidFill>
                  <a:schemeClr val="tx2"/>
                </a:solidFill>
                <a:latin typeface="+mj-lt"/>
                <a:ea typeface="NP Simple TT Bold" pitchFamily="34" charset="0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21" name="Text Placeholder 2"/>
          <p:cNvSpPr>
            <a:spLocks noGrp="1"/>
          </p:cNvSpPr>
          <p:nvPr>
            <p:ph type="body" sz="quarter" idx="33"/>
          </p:nvPr>
        </p:nvSpPr>
        <p:spPr>
          <a:xfrm>
            <a:off x="2664177" y="1851378"/>
            <a:ext cx="2268076" cy="756178"/>
          </a:xfrm>
        </p:spPr>
        <p:txBody>
          <a:bodyPr bIns="0" anchor="b">
            <a:noAutofit/>
          </a:bodyPr>
          <a:lstStyle>
            <a:lvl1pPr marL="0" indent="0" algn="r">
              <a:defRPr sz="5400" b="1" cap="all" baseline="0">
                <a:solidFill>
                  <a:schemeClr val="tx2"/>
                </a:solidFill>
                <a:latin typeface="+mj-lt"/>
                <a:ea typeface="NP Simple TT Bold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6" name="Text Placeholder 2"/>
          <p:cNvSpPr>
            <a:spLocks noGrp="1"/>
          </p:cNvSpPr>
          <p:nvPr>
            <p:ph type="body" sz="quarter" idx="35"/>
          </p:nvPr>
        </p:nvSpPr>
        <p:spPr>
          <a:xfrm>
            <a:off x="2664177" y="3207810"/>
            <a:ext cx="2268076" cy="756178"/>
          </a:xfrm>
        </p:spPr>
        <p:txBody>
          <a:bodyPr bIns="0" anchor="b">
            <a:noAutofit/>
          </a:bodyPr>
          <a:lstStyle>
            <a:lvl1pPr marL="0" indent="0" algn="r">
              <a:defRPr sz="5400" b="1" cap="all" baseline="0">
                <a:solidFill>
                  <a:schemeClr val="tx2"/>
                </a:solidFill>
                <a:latin typeface="+mj-lt"/>
                <a:ea typeface="NP Simple TT Bold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8" name="Text Placeholder 2"/>
          <p:cNvSpPr>
            <a:spLocks noGrp="1"/>
          </p:cNvSpPr>
          <p:nvPr>
            <p:ph type="body" sz="quarter" idx="37"/>
          </p:nvPr>
        </p:nvSpPr>
        <p:spPr>
          <a:xfrm>
            <a:off x="4989689" y="2698044"/>
            <a:ext cx="2433176" cy="1367545"/>
          </a:xfrm>
        </p:spPr>
        <p:txBody>
          <a:bodyPr bIns="0" anchor="b">
            <a:noAutofit/>
          </a:bodyPr>
          <a:lstStyle>
            <a:lvl1pPr marL="0" indent="0" algn="r">
              <a:defRPr sz="9600" b="1" cap="all" baseline="0">
                <a:solidFill>
                  <a:schemeClr val="bg1"/>
                </a:solidFill>
                <a:latin typeface="+mj-lt"/>
                <a:ea typeface="NP Simple TT Bold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9" name="Content Placeholder 23"/>
          <p:cNvSpPr>
            <a:spLocks noGrp="1"/>
          </p:cNvSpPr>
          <p:nvPr>
            <p:ph sz="quarter" idx="38"/>
          </p:nvPr>
        </p:nvSpPr>
        <p:spPr bwMode="ltGray">
          <a:xfrm>
            <a:off x="7559675" y="1367544"/>
            <a:ext cx="2224088" cy="1234440"/>
          </a:xfrm>
          <a:solidFill>
            <a:schemeClr val="accent2"/>
          </a:solidFill>
        </p:spPr>
        <p:txBody>
          <a:bodyPr lIns="137160" tIns="91440" rIns="914400" bIns="137160"/>
          <a:lstStyle>
            <a:lvl1pPr marL="0" indent="0">
              <a:defRPr sz="1000">
                <a:solidFill>
                  <a:schemeClr val="bg1"/>
                </a:solidFill>
                <a:latin typeface="+mn-lt"/>
                <a:ea typeface="Freya" pitchFamily="2" charset="0"/>
              </a:defRPr>
            </a:lvl1pPr>
            <a:lvl2pPr>
              <a:defRPr sz="1200">
                <a:solidFill>
                  <a:schemeClr val="bg1"/>
                </a:solidFill>
              </a:defRPr>
            </a:lvl2pPr>
            <a:lvl3pPr marL="0" indent="0">
              <a:buNone/>
              <a:defRPr sz="1200">
                <a:solidFill>
                  <a:schemeClr val="bg1"/>
                </a:solidFill>
              </a:defRPr>
            </a:lvl3pPr>
            <a:lvl4pPr marL="114300" indent="-114300">
              <a:buFont typeface="Freya" pitchFamily="2" charset="0"/>
              <a:buChar char="–"/>
              <a:defRPr sz="1200">
                <a:solidFill>
                  <a:schemeClr val="bg1"/>
                </a:solidFill>
              </a:defRPr>
            </a:lvl4pPr>
            <a:lvl5pPr marL="0" indent="0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</a:t>
            </a:r>
          </a:p>
        </p:txBody>
      </p:sp>
      <p:sp>
        <p:nvSpPr>
          <p:cNvPr id="31" name="Text Placeholder 2"/>
          <p:cNvSpPr>
            <a:spLocks noGrp="1"/>
          </p:cNvSpPr>
          <p:nvPr>
            <p:ph type="body" sz="quarter" idx="39"/>
          </p:nvPr>
        </p:nvSpPr>
        <p:spPr>
          <a:xfrm>
            <a:off x="7572727" y="1851378"/>
            <a:ext cx="2211036" cy="756178"/>
          </a:xfrm>
        </p:spPr>
        <p:txBody>
          <a:bodyPr bIns="0" anchor="b">
            <a:noAutofit/>
          </a:bodyPr>
          <a:lstStyle>
            <a:lvl1pPr marL="0" indent="0" algn="r">
              <a:defRPr sz="5400" b="1" cap="all" baseline="0">
                <a:solidFill>
                  <a:schemeClr val="tx2"/>
                </a:solidFill>
                <a:latin typeface="+mj-lt"/>
                <a:ea typeface="NP Simple TT Bold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3" name="Content Placeholder 23"/>
          <p:cNvSpPr>
            <a:spLocks noGrp="1"/>
          </p:cNvSpPr>
          <p:nvPr>
            <p:ph sz="quarter" idx="40"/>
          </p:nvPr>
        </p:nvSpPr>
        <p:spPr bwMode="ltGray">
          <a:xfrm>
            <a:off x="7566907" y="2710920"/>
            <a:ext cx="2216856" cy="1234440"/>
          </a:xfrm>
          <a:solidFill>
            <a:schemeClr val="accent1"/>
          </a:solidFill>
        </p:spPr>
        <p:txBody>
          <a:bodyPr lIns="137160" tIns="91440" rIns="914400" bIns="137160"/>
          <a:lstStyle>
            <a:lvl1pPr marL="0" indent="0">
              <a:defRPr sz="1000">
                <a:solidFill>
                  <a:schemeClr val="bg1"/>
                </a:solidFill>
                <a:latin typeface="+mn-lt"/>
                <a:ea typeface="Freya" pitchFamily="2" charset="0"/>
              </a:defRPr>
            </a:lvl1pPr>
            <a:lvl2pPr>
              <a:defRPr sz="1200">
                <a:solidFill>
                  <a:schemeClr val="bg1"/>
                </a:solidFill>
              </a:defRPr>
            </a:lvl2pPr>
            <a:lvl3pPr marL="0" indent="0">
              <a:buNone/>
              <a:defRPr sz="1200">
                <a:solidFill>
                  <a:schemeClr val="bg1"/>
                </a:solidFill>
              </a:defRPr>
            </a:lvl3pPr>
            <a:lvl4pPr marL="114300" indent="-114300">
              <a:buFont typeface="Freya" pitchFamily="2" charset="0"/>
              <a:buChar char="–"/>
              <a:defRPr sz="1200">
                <a:solidFill>
                  <a:schemeClr val="bg1"/>
                </a:solidFill>
              </a:defRPr>
            </a:lvl4pPr>
            <a:lvl5pPr marL="0" indent="0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</a:t>
            </a:r>
          </a:p>
        </p:txBody>
      </p:sp>
      <p:sp>
        <p:nvSpPr>
          <p:cNvPr id="35" name="Text Placeholder 2"/>
          <p:cNvSpPr>
            <a:spLocks noGrp="1"/>
          </p:cNvSpPr>
          <p:nvPr>
            <p:ph type="body" sz="quarter" idx="41"/>
          </p:nvPr>
        </p:nvSpPr>
        <p:spPr>
          <a:xfrm>
            <a:off x="7579959" y="3194754"/>
            <a:ext cx="2203804" cy="756178"/>
          </a:xfrm>
        </p:spPr>
        <p:txBody>
          <a:bodyPr bIns="0" anchor="b">
            <a:noAutofit/>
          </a:bodyPr>
          <a:lstStyle>
            <a:lvl1pPr marL="0" indent="0" algn="r">
              <a:defRPr sz="5400" b="1" cap="all" baseline="0">
                <a:solidFill>
                  <a:schemeClr val="tx2"/>
                </a:solidFill>
                <a:latin typeface="+mj-lt"/>
                <a:ea typeface="NP Simple TT Bold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6" name="Content Placeholder 23"/>
          <p:cNvSpPr>
            <a:spLocks noGrp="1"/>
          </p:cNvSpPr>
          <p:nvPr>
            <p:ph sz="quarter" idx="42"/>
          </p:nvPr>
        </p:nvSpPr>
        <p:spPr bwMode="ltGray">
          <a:xfrm>
            <a:off x="5106928" y="4086225"/>
            <a:ext cx="2315986" cy="1271016"/>
          </a:xfrm>
          <a:solidFill>
            <a:schemeClr val="accent2"/>
          </a:solidFill>
        </p:spPr>
        <p:txBody>
          <a:bodyPr lIns="137160" tIns="91440" rIns="914400" bIns="137160"/>
          <a:lstStyle>
            <a:lvl1pPr marL="0" indent="0">
              <a:defRPr sz="1000">
                <a:solidFill>
                  <a:schemeClr val="bg1"/>
                </a:solidFill>
                <a:latin typeface="+mn-lt"/>
                <a:ea typeface="Freya" pitchFamily="2" charset="0"/>
              </a:defRPr>
            </a:lvl1pPr>
            <a:lvl2pPr>
              <a:defRPr sz="1200">
                <a:solidFill>
                  <a:schemeClr val="bg1"/>
                </a:solidFill>
              </a:defRPr>
            </a:lvl2pPr>
            <a:lvl3pPr marL="0" indent="0">
              <a:buNone/>
              <a:defRPr sz="1200">
                <a:solidFill>
                  <a:schemeClr val="bg1"/>
                </a:solidFill>
              </a:defRPr>
            </a:lvl3pPr>
            <a:lvl4pPr marL="114300" indent="-114300">
              <a:buFont typeface="Freya" pitchFamily="2" charset="0"/>
              <a:buChar char="–"/>
              <a:defRPr sz="1200">
                <a:solidFill>
                  <a:schemeClr val="bg1"/>
                </a:solidFill>
              </a:defRPr>
            </a:lvl4pPr>
            <a:lvl5pPr marL="0" indent="0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</a:t>
            </a:r>
          </a:p>
        </p:txBody>
      </p:sp>
      <p:sp>
        <p:nvSpPr>
          <p:cNvPr id="37" name="Text Placeholder 2"/>
          <p:cNvSpPr>
            <a:spLocks noGrp="1"/>
          </p:cNvSpPr>
          <p:nvPr>
            <p:ph type="body" sz="quarter" idx="43"/>
          </p:nvPr>
        </p:nvSpPr>
        <p:spPr>
          <a:xfrm>
            <a:off x="5137502" y="4548716"/>
            <a:ext cx="2268076" cy="756178"/>
          </a:xfrm>
        </p:spPr>
        <p:txBody>
          <a:bodyPr bIns="0" anchor="b">
            <a:noAutofit/>
          </a:bodyPr>
          <a:lstStyle>
            <a:lvl1pPr marL="0" indent="0" algn="r">
              <a:defRPr sz="5400" b="1" cap="all" baseline="0">
                <a:solidFill>
                  <a:schemeClr val="tx2"/>
                </a:solidFill>
                <a:latin typeface="+mj-lt"/>
                <a:ea typeface="NP Simple TT Bold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9" name="Text Placeholder 2"/>
          <p:cNvSpPr>
            <a:spLocks noGrp="1"/>
          </p:cNvSpPr>
          <p:nvPr>
            <p:ph type="body" sz="quarter" idx="45"/>
          </p:nvPr>
        </p:nvSpPr>
        <p:spPr>
          <a:xfrm>
            <a:off x="1241778" y="4656140"/>
            <a:ext cx="3708291" cy="756178"/>
          </a:xfrm>
        </p:spPr>
        <p:txBody>
          <a:bodyPr bIns="0" anchor="b">
            <a:noAutofit/>
          </a:bodyPr>
          <a:lstStyle>
            <a:lvl1pPr marL="0" indent="0" algn="r">
              <a:defRPr sz="6400" b="1" cap="all" baseline="0">
                <a:solidFill>
                  <a:schemeClr val="bg1"/>
                </a:solidFill>
                <a:latin typeface="+mj-lt"/>
                <a:ea typeface="NP Simple TT Bold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0" name="Content Placeholder 23"/>
          <p:cNvSpPr>
            <a:spLocks noGrp="1"/>
          </p:cNvSpPr>
          <p:nvPr>
            <p:ph sz="quarter" idx="46"/>
          </p:nvPr>
        </p:nvSpPr>
        <p:spPr bwMode="ltGray">
          <a:xfrm>
            <a:off x="274637" y="5482096"/>
            <a:ext cx="2249311" cy="1234440"/>
          </a:xfrm>
          <a:solidFill>
            <a:schemeClr val="accent2"/>
          </a:solidFill>
        </p:spPr>
        <p:txBody>
          <a:bodyPr lIns="137160" tIns="91440" rIns="274320" bIns="137160"/>
          <a:lstStyle>
            <a:lvl1pPr marL="0" indent="0">
              <a:defRPr sz="1000">
                <a:solidFill>
                  <a:schemeClr val="bg1"/>
                </a:solidFill>
                <a:latin typeface="+mn-lt"/>
                <a:ea typeface="Freya" pitchFamily="2" charset="0"/>
              </a:defRPr>
            </a:lvl1pPr>
            <a:lvl2pPr>
              <a:defRPr sz="1200">
                <a:solidFill>
                  <a:schemeClr val="bg1"/>
                </a:solidFill>
              </a:defRPr>
            </a:lvl2pPr>
            <a:lvl3pPr marL="0" indent="0">
              <a:buNone/>
              <a:defRPr sz="1200">
                <a:solidFill>
                  <a:schemeClr val="bg1"/>
                </a:solidFill>
              </a:defRPr>
            </a:lvl3pPr>
            <a:lvl4pPr marL="114300" indent="-114300">
              <a:buFont typeface="Freya" pitchFamily="2" charset="0"/>
              <a:buChar char="–"/>
              <a:defRPr sz="1200">
                <a:solidFill>
                  <a:schemeClr val="bg1"/>
                </a:solidFill>
              </a:defRPr>
            </a:lvl4pPr>
            <a:lvl5pPr marL="0" indent="0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</a:t>
            </a:r>
          </a:p>
        </p:txBody>
      </p:sp>
      <p:sp>
        <p:nvSpPr>
          <p:cNvPr id="41" name="Text Placeholder 2"/>
          <p:cNvSpPr>
            <a:spLocks noGrp="1"/>
          </p:cNvSpPr>
          <p:nvPr>
            <p:ph type="body" sz="quarter" idx="47"/>
          </p:nvPr>
        </p:nvSpPr>
        <p:spPr>
          <a:xfrm>
            <a:off x="388619" y="5965930"/>
            <a:ext cx="2100471" cy="756178"/>
          </a:xfrm>
        </p:spPr>
        <p:txBody>
          <a:bodyPr bIns="0" anchor="b">
            <a:noAutofit/>
          </a:bodyPr>
          <a:lstStyle>
            <a:lvl1pPr marL="0" indent="0" algn="r">
              <a:defRPr sz="5400" b="1" cap="all" baseline="0">
                <a:solidFill>
                  <a:schemeClr val="bg1">
                    <a:lumMod val="85000"/>
                  </a:schemeClr>
                </a:solidFill>
                <a:latin typeface="+mj-lt"/>
                <a:ea typeface="NP Simple TT Bold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2" name="Content Placeholder 23"/>
          <p:cNvSpPr>
            <a:spLocks noGrp="1"/>
          </p:cNvSpPr>
          <p:nvPr>
            <p:ph sz="quarter" idx="48"/>
          </p:nvPr>
        </p:nvSpPr>
        <p:spPr bwMode="ltGray">
          <a:xfrm>
            <a:off x="2651125" y="5482096"/>
            <a:ext cx="2315986" cy="1234440"/>
          </a:xfrm>
          <a:solidFill>
            <a:schemeClr val="accent1"/>
          </a:solidFill>
        </p:spPr>
        <p:txBody>
          <a:bodyPr lIns="137160" tIns="91440" rIns="274320" bIns="137160"/>
          <a:lstStyle>
            <a:lvl1pPr marL="0" indent="0">
              <a:defRPr sz="1000">
                <a:solidFill>
                  <a:schemeClr val="bg1"/>
                </a:solidFill>
                <a:latin typeface="+mn-lt"/>
                <a:ea typeface="Freya" pitchFamily="2" charset="0"/>
              </a:defRPr>
            </a:lvl1pPr>
            <a:lvl2pPr>
              <a:defRPr sz="1200">
                <a:solidFill>
                  <a:schemeClr val="bg1"/>
                </a:solidFill>
              </a:defRPr>
            </a:lvl2pPr>
            <a:lvl3pPr marL="0" indent="0">
              <a:buNone/>
              <a:defRPr sz="1200">
                <a:solidFill>
                  <a:schemeClr val="bg1"/>
                </a:solidFill>
              </a:defRPr>
            </a:lvl3pPr>
            <a:lvl4pPr marL="114300" indent="-114300">
              <a:buFont typeface="Freya" pitchFamily="2" charset="0"/>
              <a:buChar char="–"/>
              <a:defRPr sz="1200">
                <a:solidFill>
                  <a:schemeClr val="bg1"/>
                </a:solidFill>
              </a:defRPr>
            </a:lvl4pPr>
            <a:lvl5pPr marL="0" indent="0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</a:t>
            </a:r>
          </a:p>
        </p:txBody>
      </p:sp>
      <p:sp>
        <p:nvSpPr>
          <p:cNvPr id="43" name="Text Placeholder 2"/>
          <p:cNvSpPr>
            <a:spLocks noGrp="1"/>
          </p:cNvSpPr>
          <p:nvPr>
            <p:ph type="body" sz="quarter" idx="49"/>
          </p:nvPr>
        </p:nvSpPr>
        <p:spPr>
          <a:xfrm>
            <a:off x="2664177" y="5985653"/>
            <a:ext cx="2268076" cy="756178"/>
          </a:xfrm>
        </p:spPr>
        <p:txBody>
          <a:bodyPr bIns="0" anchor="b">
            <a:noAutofit/>
          </a:bodyPr>
          <a:lstStyle>
            <a:lvl1pPr marL="0" indent="0" algn="r">
              <a:defRPr sz="5000" b="1" cap="all" baseline="0">
                <a:solidFill>
                  <a:schemeClr val="tx2"/>
                </a:solidFill>
                <a:latin typeface="+mj-lt"/>
                <a:ea typeface="NP Simple TT Bold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5" name="Text Placeholder 2"/>
          <p:cNvSpPr>
            <a:spLocks noGrp="1"/>
          </p:cNvSpPr>
          <p:nvPr>
            <p:ph type="body" sz="quarter" idx="51"/>
          </p:nvPr>
        </p:nvSpPr>
        <p:spPr>
          <a:xfrm>
            <a:off x="5137502" y="5985653"/>
            <a:ext cx="2268076" cy="756178"/>
          </a:xfrm>
        </p:spPr>
        <p:txBody>
          <a:bodyPr bIns="0" anchor="b">
            <a:noAutofit/>
          </a:bodyPr>
          <a:lstStyle>
            <a:lvl1pPr marL="0" indent="0" algn="r">
              <a:defRPr sz="5400" b="1" cap="all" baseline="0">
                <a:solidFill>
                  <a:schemeClr val="bg1"/>
                </a:solidFill>
                <a:latin typeface="+mj-lt"/>
                <a:ea typeface="NP Simple TT Bold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7" name="Text Placeholder 2"/>
          <p:cNvSpPr>
            <a:spLocks noGrp="1"/>
          </p:cNvSpPr>
          <p:nvPr>
            <p:ph type="body" sz="quarter" idx="53"/>
          </p:nvPr>
        </p:nvSpPr>
        <p:spPr>
          <a:xfrm>
            <a:off x="7608711" y="5982936"/>
            <a:ext cx="2175052" cy="756178"/>
          </a:xfrm>
        </p:spPr>
        <p:txBody>
          <a:bodyPr bIns="0" anchor="b">
            <a:noAutofit/>
          </a:bodyPr>
          <a:lstStyle>
            <a:lvl1pPr marL="0" indent="0" algn="r">
              <a:defRPr sz="5700" b="1" cap="all" baseline="0">
                <a:solidFill>
                  <a:schemeClr val="bg1"/>
                </a:solidFill>
                <a:latin typeface="+mj-lt"/>
                <a:ea typeface="NP Simple TT Bold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8" name="Text Placeholder 6"/>
          <p:cNvSpPr>
            <a:spLocks noGrp="1"/>
          </p:cNvSpPr>
          <p:nvPr>
            <p:ph type="body" sz="quarter" idx="12"/>
          </p:nvPr>
        </p:nvSpPr>
        <p:spPr bwMode="black">
          <a:xfrm>
            <a:off x="534670" y="602252"/>
            <a:ext cx="6923405" cy="515109"/>
          </a:xfrm>
          <a:prstGeom prst="rect">
            <a:avLst/>
          </a:prstGeom>
        </p:spPr>
        <p:txBody>
          <a:bodyPr lIns="0" tIns="0" rIns="0" bIns="0" anchor="ctr"/>
          <a:lstStyle>
            <a:lvl1pPr marL="0" indent="0">
              <a:defRPr sz="1400" cap="all" baseline="0">
                <a:solidFill>
                  <a:schemeClr val="bg1"/>
                </a:solidFill>
                <a:latin typeface="+mj-lt"/>
                <a:cs typeface="NP Simple Bold"/>
              </a:defRPr>
            </a:lvl1pPr>
          </a:lstStyle>
          <a:p>
            <a:pPr lvl="0"/>
            <a:endParaRPr lang="en-US" dirty="0" smtClean="0"/>
          </a:p>
        </p:txBody>
      </p:sp>
      <p:sp>
        <p:nvSpPr>
          <p:cNvPr id="30" name="Slide Number Placeholder 2"/>
          <p:cNvSpPr>
            <a:spLocks noGrp="1"/>
          </p:cNvSpPr>
          <p:nvPr>
            <p:ph type="sldNum" sz="quarter" idx="54"/>
          </p:nvPr>
        </p:nvSpPr>
        <p:spPr/>
        <p:txBody>
          <a:bodyPr/>
          <a:lstStyle>
            <a:lvl1pPr>
              <a:defRPr/>
            </a:lvl1pPr>
          </a:lstStyle>
          <a:p>
            <a:fld id="{C34016AD-0AAD-4AE2-8E67-D2F79B0B3763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32" name="Date Placeholder 3"/>
          <p:cNvSpPr>
            <a:spLocks noGrp="1"/>
          </p:cNvSpPr>
          <p:nvPr>
            <p:ph type="dt" sz="half" idx="5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7E3FDE-C44A-460F-9DF8-28C0D29B3DA2}" type="datetimeFigureOut">
              <a:rPr lang="en-US"/>
              <a:pPr>
                <a:defRPr/>
              </a:pPr>
              <a:t>1/10/2018</a:t>
            </a:fld>
            <a:endParaRPr lang="en-US" dirty="0"/>
          </a:p>
        </p:txBody>
      </p:sp>
      <p:sp>
        <p:nvSpPr>
          <p:cNvPr id="34" name="Footer Placeholder 4"/>
          <p:cNvSpPr>
            <a:spLocks noGrp="1"/>
          </p:cNvSpPr>
          <p:nvPr>
            <p:ph type="ftr" sz="quarter" idx="5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027808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mbsto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 26"/>
          <p:cNvSpPr/>
          <p:nvPr userDrawn="1"/>
        </p:nvSpPr>
        <p:spPr>
          <a:xfrm>
            <a:off x="274638" y="1385888"/>
            <a:ext cx="2254250" cy="2560637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chemeClr val="tx2"/>
              </a:solidFill>
            </a:endParaRPr>
          </a:p>
        </p:txBody>
      </p:sp>
      <p:sp>
        <p:nvSpPr>
          <p:cNvPr id="28" name="Rectangle 27"/>
          <p:cNvSpPr/>
          <p:nvPr userDrawn="1"/>
        </p:nvSpPr>
        <p:spPr>
          <a:xfrm>
            <a:off x="2690813" y="1385888"/>
            <a:ext cx="2254250" cy="2560637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chemeClr val="tx2"/>
              </a:solidFill>
            </a:endParaRPr>
          </a:p>
        </p:txBody>
      </p:sp>
      <p:sp>
        <p:nvSpPr>
          <p:cNvPr id="29" name="Rectangle 28"/>
          <p:cNvSpPr/>
          <p:nvPr userDrawn="1"/>
        </p:nvSpPr>
        <p:spPr>
          <a:xfrm>
            <a:off x="5108575" y="1385888"/>
            <a:ext cx="2254250" cy="2560637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chemeClr val="tx2"/>
              </a:solidFill>
            </a:endParaRPr>
          </a:p>
        </p:txBody>
      </p:sp>
      <p:sp>
        <p:nvSpPr>
          <p:cNvPr id="31" name="Rectangle 30"/>
          <p:cNvSpPr/>
          <p:nvPr userDrawn="1"/>
        </p:nvSpPr>
        <p:spPr>
          <a:xfrm>
            <a:off x="7518400" y="1382713"/>
            <a:ext cx="2254250" cy="2560637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chemeClr val="tx2"/>
              </a:solidFill>
            </a:endParaRPr>
          </a:p>
        </p:txBody>
      </p:sp>
      <p:sp>
        <p:nvSpPr>
          <p:cNvPr id="33" name="Rectangle 32"/>
          <p:cNvSpPr/>
          <p:nvPr userDrawn="1"/>
        </p:nvSpPr>
        <p:spPr>
          <a:xfrm>
            <a:off x="265113" y="4113213"/>
            <a:ext cx="2254250" cy="2560637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chemeClr val="tx2"/>
              </a:solidFill>
            </a:endParaRPr>
          </a:p>
        </p:txBody>
      </p:sp>
      <p:sp>
        <p:nvSpPr>
          <p:cNvPr id="34" name="Rectangle 33"/>
          <p:cNvSpPr/>
          <p:nvPr userDrawn="1"/>
        </p:nvSpPr>
        <p:spPr>
          <a:xfrm>
            <a:off x="2681288" y="4113213"/>
            <a:ext cx="2254250" cy="2560637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chemeClr val="tx2"/>
              </a:solidFill>
            </a:endParaRPr>
          </a:p>
        </p:txBody>
      </p:sp>
      <p:sp>
        <p:nvSpPr>
          <p:cNvPr id="35" name="Rectangle 34"/>
          <p:cNvSpPr/>
          <p:nvPr userDrawn="1"/>
        </p:nvSpPr>
        <p:spPr>
          <a:xfrm>
            <a:off x="5099050" y="4113213"/>
            <a:ext cx="2254250" cy="2560637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chemeClr val="tx2"/>
              </a:solidFill>
            </a:endParaRPr>
          </a:p>
        </p:txBody>
      </p:sp>
      <p:sp>
        <p:nvSpPr>
          <p:cNvPr id="36" name="Rectangle 35"/>
          <p:cNvSpPr/>
          <p:nvPr userDrawn="1"/>
        </p:nvSpPr>
        <p:spPr>
          <a:xfrm>
            <a:off x="7508875" y="4110038"/>
            <a:ext cx="2254250" cy="2560637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chemeClr val="tx2"/>
              </a:solidFill>
            </a:endParaRPr>
          </a:p>
        </p:txBody>
      </p:sp>
      <p:sp>
        <p:nvSpPr>
          <p:cNvPr id="30" name="Text Placeholder 2"/>
          <p:cNvSpPr>
            <a:spLocks noGrp="1"/>
          </p:cNvSpPr>
          <p:nvPr>
            <p:ph type="body" sz="quarter" idx="35"/>
          </p:nvPr>
        </p:nvSpPr>
        <p:spPr>
          <a:xfrm>
            <a:off x="434561" y="3387813"/>
            <a:ext cx="1982408" cy="430566"/>
          </a:xfrm>
        </p:spPr>
        <p:txBody>
          <a:bodyPr bIns="0" anchor="b">
            <a:noAutofit/>
          </a:bodyPr>
          <a:lstStyle>
            <a:lvl1pPr marL="0" indent="0" algn="l">
              <a:defRPr sz="1200" b="1" cap="all" baseline="0">
                <a:solidFill>
                  <a:schemeClr val="accent2"/>
                </a:solidFill>
                <a:latin typeface="+mj-lt"/>
                <a:ea typeface="NP Simple TT Bold" pitchFamily="34" charset="0"/>
              </a:defRPr>
            </a:lvl1pPr>
          </a:lstStyle>
          <a:p>
            <a:pPr lvl="0"/>
            <a:r>
              <a:rPr lang="en-US" dirty="0" smtClean="0"/>
              <a:t>Click to edit</a:t>
            </a:r>
          </a:p>
        </p:txBody>
      </p:sp>
      <p:sp>
        <p:nvSpPr>
          <p:cNvPr id="32" name="Text Placeholder 2"/>
          <p:cNvSpPr>
            <a:spLocks noGrp="1"/>
          </p:cNvSpPr>
          <p:nvPr>
            <p:ph type="body" sz="quarter" idx="37"/>
          </p:nvPr>
        </p:nvSpPr>
        <p:spPr>
          <a:xfrm>
            <a:off x="429799" y="1529820"/>
            <a:ext cx="1984248" cy="267766"/>
          </a:xfrm>
        </p:spPr>
        <p:txBody>
          <a:bodyPr bIns="0">
            <a:spAutoFit/>
          </a:bodyPr>
          <a:lstStyle>
            <a:lvl1pPr marL="0" indent="0" algn="l">
              <a:lnSpc>
                <a:spcPct val="80000"/>
              </a:lnSpc>
              <a:defRPr sz="1800" b="1" cap="all" baseline="0">
                <a:solidFill>
                  <a:schemeClr val="accent2"/>
                </a:solidFill>
                <a:latin typeface="+mj-lt"/>
                <a:ea typeface="NP Simple TT Bold" pitchFamily="34" charset="0"/>
              </a:defRPr>
            </a:lvl1pPr>
          </a:lstStyle>
          <a:p>
            <a:pPr lvl="0"/>
            <a:r>
              <a:rPr lang="en-US" dirty="0" smtClean="0"/>
              <a:t>Click to edit</a:t>
            </a:r>
          </a:p>
        </p:txBody>
      </p:sp>
      <p:sp>
        <p:nvSpPr>
          <p:cNvPr id="77" name="Text Placeholder 2"/>
          <p:cNvSpPr>
            <a:spLocks noGrp="1"/>
          </p:cNvSpPr>
          <p:nvPr>
            <p:ph type="body" sz="quarter" idx="62"/>
          </p:nvPr>
        </p:nvSpPr>
        <p:spPr>
          <a:xfrm>
            <a:off x="429798" y="2085453"/>
            <a:ext cx="1984248" cy="200055"/>
          </a:xfrm>
        </p:spPr>
        <p:txBody>
          <a:bodyPr bIns="0">
            <a:spAutoFit/>
          </a:bodyPr>
          <a:lstStyle>
            <a:lvl1pPr marL="0" indent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defRPr sz="1000" b="0" cap="none" baseline="0">
                <a:solidFill>
                  <a:schemeClr val="tx1"/>
                </a:solidFill>
                <a:latin typeface="+mn-lt"/>
                <a:ea typeface="NP Simple TT Bold" pitchFamily="34" charset="0"/>
              </a:defRPr>
            </a:lvl1pPr>
          </a:lstStyle>
          <a:p>
            <a:pPr lvl="0"/>
            <a:r>
              <a:rPr lang="en-US" dirty="0" smtClean="0"/>
              <a:t>Click to edit</a:t>
            </a:r>
          </a:p>
        </p:txBody>
      </p:sp>
      <p:sp>
        <p:nvSpPr>
          <p:cNvPr id="39" name="Text Placeholder 6"/>
          <p:cNvSpPr>
            <a:spLocks noGrp="1"/>
          </p:cNvSpPr>
          <p:nvPr>
            <p:ph type="body" sz="quarter" idx="12"/>
          </p:nvPr>
        </p:nvSpPr>
        <p:spPr bwMode="black">
          <a:xfrm>
            <a:off x="534670" y="602252"/>
            <a:ext cx="6923405" cy="515109"/>
          </a:xfrm>
          <a:prstGeom prst="rect">
            <a:avLst/>
          </a:prstGeom>
        </p:spPr>
        <p:txBody>
          <a:bodyPr lIns="0" tIns="0" rIns="0" bIns="0" anchor="ctr"/>
          <a:lstStyle>
            <a:lvl1pPr marL="0" indent="0">
              <a:defRPr sz="1400" cap="all" baseline="0">
                <a:solidFill>
                  <a:schemeClr val="bg1"/>
                </a:solidFill>
                <a:latin typeface="+mj-lt"/>
                <a:cs typeface="NP Simple Bold"/>
              </a:defRPr>
            </a:lvl1pPr>
          </a:lstStyle>
          <a:p>
            <a:pPr lvl="0"/>
            <a:endParaRPr lang="en-US" dirty="0" smtClean="0"/>
          </a:p>
        </p:txBody>
      </p:sp>
      <p:sp>
        <p:nvSpPr>
          <p:cNvPr id="100" name="Text Placeholder 2"/>
          <p:cNvSpPr>
            <a:spLocks noGrp="1"/>
          </p:cNvSpPr>
          <p:nvPr>
            <p:ph type="body" sz="quarter" idx="81"/>
          </p:nvPr>
        </p:nvSpPr>
        <p:spPr>
          <a:xfrm>
            <a:off x="2850736" y="3387812"/>
            <a:ext cx="1982408" cy="430566"/>
          </a:xfrm>
        </p:spPr>
        <p:txBody>
          <a:bodyPr bIns="0" anchor="b">
            <a:noAutofit/>
          </a:bodyPr>
          <a:lstStyle>
            <a:lvl1pPr marL="0" indent="0" algn="l">
              <a:defRPr sz="1200" b="1" cap="all" baseline="0">
                <a:solidFill>
                  <a:schemeClr val="accent2"/>
                </a:solidFill>
                <a:latin typeface="+mj-lt"/>
                <a:ea typeface="NP Simple TT Bold" pitchFamily="34" charset="0"/>
              </a:defRPr>
            </a:lvl1pPr>
          </a:lstStyle>
          <a:p>
            <a:pPr lvl="0"/>
            <a:r>
              <a:rPr lang="en-US" dirty="0" smtClean="0"/>
              <a:t>Click to edit</a:t>
            </a:r>
          </a:p>
        </p:txBody>
      </p:sp>
      <p:sp>
        <p:nvSpPr>
          <p:cNvPr id="101" name="Text Placeholder 2"/>
          <p:cNvSpPr>
            <a:spLocks noGrp="1"/>
          </p:cNvSpPr>
          <p:nvPr>
            <p:ph type="body" sz="quarter" idx="82"/>
          </p:nvPr>
        </p:nvSpPr>
        <p:spPr>
          <a:xfrm>
            <a:off x="2845974" y="1529819"/>
            <a:ext cx="1984248" cy="267766"/>
          </a:xfrm>
        </p:spPr>
        <p:txBody>
          <a:bodyPr bIns="0">
            <a:spAutoFit/>
          </a:bodyPr>
          <a:lstStyle>
            <a:lvl1pPr marL="0" indent="0" algn="l">
              <a:lnSpc>
                <a:spcPct val="80000"/>
              </a:lnSpc>
              <a:defRPr sz="1800" b="1" cap="all" baseline="0">
                <a:solidFill>
                  <a:schemeClr val="accent2"/>
                </a:solidFill>
                <a:latin typeface="+mj-lt"/>
                <a:ea typeface="NP Simple TT Bold" pitchFamily="34" charset="0"/>
              </a:defRPr>
            </a:lvl1pPr>
          </a:lstStyle>
          <a:p>
            <a:pPr lvl="0"/>
            <a:r>
              <a:rPr lang="en-US" dirty="0" smtClean="0"/>
              <a:t>Click to edit</a:t>
            </a:r>
          </a:p>
        </p:txBody>
      </p:sp>
      <p:sp>
        <p:nvSpPr>
          <p:cNvPr id="102" name="Text Placeholder 2"/>
          <p:cNvSpPr>
            <a:spLocks noGrp="1"/>
          </p:cNvSpPr>
          <p:nvPr>
            <p:ph type="body" sz="quarter" idx="83"/>
          </p:nvPr>
        </p:nvSpPr>
        <p:spPr>
          <a:xfrm>
            <a:off x="2845973" y="2085452"/>
            <a:ext cx="1984248" cy="200055"/>
          </a:xfrm>
        </p:spPr>
        <p:txBody>
          <a:bodyPr bIns="0">
            <a:spAutoFit/>
          </a:bodyPr>
          <a:lstStyle>
            <a:lvl1pPr marL="0" indent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defRPr sz="1000" b="0" cap="none" baseline="0">
                <a:solidFill>
                  <a:schemeClr val="tx1"/>
                </a:solidFill>
                <a:latin typeface="+mn-lt"/>
                <a:ea typeface="NP Simple TT Bold" pitchFamily="34" charset="0"/>
              </a:defRPr>
            </a:lvl1pPr>
          </a:lstStyle>
          <a:p>
            <a:pPr lvl="0"/>
            <a:r>
              <a:rPr lang="en-US" dirty="0" smtClean="0"/>
              <a:t>Click to edit</a:t>
            </a:r>
          </a:p>
        </p:txBody>
      </p:sp>
      <p:sp>
        <p:nvSpPr>
          <p:cNvPr id="116" name="Text Placeholder 2"/>
          <p:cNvSpPr>
            <a:spLocks noGrp="1"/>
          </p:cNvSpPr>
          <p:nvPr>
            <p:ph type="body" sz="quarter" idx="84"/>
          </p:nvPr>
        </p:nvSpPr>
        <p:spPr>
          <a:xfrm>
            <a:off x="5268180" y="3387811"/>
            <a:ext cx="1982408" cy="430566"/>
          </a:xfrm>
        </p:spPr>
        <p:txBody>
          <a:bodyPr bIns="0" anchor="b">
            <a:noAutofit/>
          </a:bodyPr>
          <a:lstStyle>
            <a:lvl1pPr marL="0" indent="0" algn="l">
              <a:defRPr sz="1200" b="1" cap="all" baseline="0">
                <a:solidFill>
                  <a:schemeClr val="accent2"/>
                </a:solidFill>
                <a:latin typeface="+mj-lt"/>
                <a:ea typeface="NP Simple TT Bold" pitchFamily="34" charset="0"/>
              </a:defRPr>
            </a:lvl1pPr>
          </a:lstStyle>
          <a:p>
            <a:pPr lvl="0"/>
            <a:r>
              <a:rPr lang="en-US" dirty="0" smtClean="0"/>
              <a:t>Click to edit</a:t>
            </a:r>
          </a:p>
        </p:txBody>
      </p:sp>
      <p:sp>
        <p:nvSpPr>
          <p:cNvPr id="117" name="Text Placeholder 2"/>
          <p:cNvSpPr>
            <a:spLocks noGrp="1"/>
          </p:cNvSpPr>
          <p:nvPr>
            <p:ph type="body" sz="quarter" idx="85"/>
          </p:nvPr>
        </p:nvSpPr>
        <p:spPr>
          <a:xfrm>
            <a:off x="5263418" y="1529818"/>
            <a:ext cx="1984248" cy="267766"/>
          </a:xfrm>
        </p:spPr>
        <p:txBody>
          <a:bodyPr bIns="0">
            <a:spAutoFit/>
          </a:bodyPr>
          <a:lstStyle>
            <a:lvl1pPr marL="0" indent="0" algn="l">
              <a:lnSpc>
                <a:spcPct val="80000"/>
              </a:lnSpc>
              <a:defRPr sz="1800" b="1" cap="all" baseline="0">
                <a:solidFill>
                  <a:schemeClr val="accent2"/>
                </a:solidFill>
                <a:latin typeface="+mj-lt"/>
                <a:ea typeface="NP Simple TT Bold" pitchFamily="34" charset="0"/>
              </a:defRPr>
            </a:lvl1pPr>
          </a:lstStyle>
          <a:p>
            <a:pPr lvl="0"/>
            <a:r>
              <a:rPr lang="en-US" dirty="0" smtClean="0"/>
              <a:t>Click to edit</a:t>
            </a:r>
          </a:p>
        </p:txBody>
      </p:sp>
      <p:sp>
        <p:nvSpPr>
          <p:cNvPr id="118" name="Text Placeholder 2"/>
          <p:cNvSpPr>
            <a:spLocks noGrp="1"/>
          </p:cNvSpPr>
          <p:nvPr>
            <p:ph type="body" sz="quarter" idx="86"/>
          </p:nvPr>
        </p:nvSpPr>
        <p:spPr>
          <a:xfrm>
            <a:off x="5263417" y="2085451"/>
            <a:ext cx="1984248" cy="200055"/>
          </a:xfrm>
        </p:spPr>
        <p:txBody>
          <a:bodyPr bIns="0">
            <a:spAutoFit/>
          </a:bodyPr>
          <a:lstStyle>
            <a:lvl1pPr marL="0" indent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defRPr sz="1000" b="0" cap="none" baseline="0">
                <a:solidFill>
                  <a:schemeClr val="tx1"/>
                </a:solidFill>
                <a:latin typeface="+mn-lt"/>
                <a:ea typeface="NP Simple TT Bold" pitchFamily="34" charset="0"/>
              </a:defRPr>
            </a:lvl1pPr>
          </a:lstStyle>
          <a:p>
            <a:pPr lvl="0"/>
            <a:r>
              <a:rPr lang="en-US" dirty="0" smtClean="0"/>
              <a:t>Click to edit</a:t>
            </a:r>
          </a:p>
        </p:txBody>
      </p:sp>
      <p:sp>
        <p:nvSpPr>
          <p:cNvPr id="120" name="Text Placeholder 2"/>
          <p:cNvSpPr>
            <a:spLocks noGrp="1"/>
          </p:cNvSpPr>
          <p:nvPr>
            <p:ph type="body" sz="quarter" idx="87"/>
          </p:nvPr>
        </p:nvSpPr>
        <p:spPr>
          <a:xfrm>
            <a:off x="7677689" y="3384796"/>
            <a:ext cx="1982408" cy="430566"/>
          </a:xfrm>
        </p:spPr>
        <p:txBody>
          <a:bodyPr bIns="0" anchor="b">
            <a:noAutofit/>
          </a:bodyPr>
          <a:lstStyle>
            <a:lvl1pPr marL="0" indent="0" algn="l">
              <a:defRPr sz="1200" b="1" cap="all" baseline="0">
                <a:solidFill>
                  <a:schemeClr val="accent2"/>
                </a:solidFill>
                <a:latin typeface="+mj-lt"/>
                <a:ea typeface="NP Simple TT Bold" pitchFamily="34" charset="0"/>
              </a:defRPr>
            </a:lvl1pPr>
          </a:lstStyle>
          <a:p>
            <a:pPr lvl="0"/>
            <a:r>
              <a:rPr lang="en-US" dirty="0" smtClean="0"/>
              <a:t>Click to edit</a:t>
            </a:r>
          </a:p>
        </p:txBody>
      </p:sp>
      <p:sp>
        <p:nvSpPr>
          <p:cNvPr id="121" name="Text Placeholder 2"/>
          <p:cNvSpPr>
            <a:spLocks noGrp="1"/>
          </p:cNvSpPr>
          <p:nvPr>
            <p:ph type="body" sz="quarter" idx="88"/>
          </p:nvPr>
        </p:nvSpPr>
        <p:spPr>
          <a:xfrm>
            <a:off x="7672927" y="1526803"/>
            <a:ext cx="1984248" cy="267766"/>
          </a:xfrm>
        </p:spPr>
        <p:txBody>
          <a:bodyPr bIns="0">
            <a:spAutoFit/>
          </a:bodyPr>
          <a:lstStyle>
            <a:lvl1pPr marL="0" indent="0" algn="l">
              <a:lnSpc>
                <a:spcPct val="80000"/>
              </a:lnSpc>
              <a:defRPr sz="1800" b="1" cap="all" baseline="0">
                <a:solidFill>
                  <a:schemeClr val="accent2"/>
                </a:solidFill>
                <a:latin typeface="+mj-lt"/>
                <a:ea typeface="NP Simple TT Bold" pitchFamily="34" charset="0"/>
              </a:defRPr>
            </a:lvl1pPr>
          </a:lstStyle>
          <a:p>
            <a:pPr lvl="0"/>
            <a:r>
              <a:rPr lang="en-US" dirty="0" smtClean="0"/>
              <a:t>Click to edit</a:t>
            </a:r>
          </a:p>
        </p:txBody>
      </p:sp>
      <p:sp>
        <p:nvSpPr>
          <p:cNvPr id="122" name="Text Placeholder 2"/>
          <p:cNvSpPr>
            <a:spLocks noGrp="1"/>
          </p:cNvSpPr>
          <p:nvPr>
            <p:ph type="body" sz="quarter" idx="89"/>
          </p:nvPr>
        </p:nvSpPr>
        <p:spPr>
          <a:xfrm>
            <a:off x="7672926" y="2082436"/>
            <a:ext cx="1984248" cy="200055"/>
          </a:xfrm>
        </p:spPr>
        <p:txBody>
          <a:bodyPr bIns="0">
            <a:spAutoFit/>
          </a:bodyPr>
          <a:lstStyle>
            <a:lvl1pPr marL="0" indent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defRPr sz="1000" b="0" cap="none" baseline="0">
                <a:solidFill>
                  <a:schemeClr val="tx1"/>
                </a:solidFill>
                <a:latin typeface="+mn-lt"/>
                <a:ea typeface="NP Simple TT Bold" pitchFamily="34" charset="0"/>
              </a:defRPr>
            </a:lvl1pPr>
          </a:lstStyle>
          <a:p>
            <a:pPr lvl="0"/>
            <a:r>
              <a:rPr lang="en-US" dirty="0" smtClean="0"/>
              <a:t>Click to edit</a:t>
            </a:r>
          </a:p>
        </p:txBody>
      </p:sp>
      <p:sp>
        <p:nvSpPr>
          <p:cNvPr id="124" name="Text Placeholder 2"/>
          <p:cNvSpPr>
            <a:spLocks noGrp="1"/>
          </p:cNvSpPr>
          <p:nvPr>
            <p:ph type="body" sz="quarter" idx="90"/>
          </p:nvPr>
        </p:nvSpPr>
        <p:spPr>
          <a:xfrm>
            <a:off x="425035" y="6114980"/>
            <a:ext cx="1982408" cy="430566"/>
          </a:xfrm>
        </p:spPr>
        <p:txBody>
          <a:bodyPr bIns="0" anchor="b">
            <a:noAutofit/>
          </a:bodyPr>
          <a:lstStyle>
            <a:lvl1pPr marL="0" indent="0" algn="l">
              <a:defRPr sz="1200" b="1" cap="all" baseline="0">
                <a:solidFill>
                  <a:schemeClr val="accent2"/>
                </a:solidFill>
                <a:latin typeface="+mj-lt"/>
                <a:ea typeface="NP Simple TT Bold" pitchFamily="34" charset="0"/>
              </a:defRPr>
            </a:lvl1pPr>
          </a:lstStyle>
          <a:p>
            <a:pPr lvl="0"/>
            <a:r>
              <a:rPr lang="en-US" dirty="0" smtClean="0"/>
              <a:t>Click to edit</a:t>
            </a:r>
          </a:p>
        </p:txBody>
      </p:sp>
      <p:sp>
        <p:nvSpPr>
          <p:cNvPr id="125" name="Text Placeholder 2"/>
          <p:cNvSpPr>
            <a:spLocks noGrp="1"/>
          </p:cNvSpPr>
          <p:nvPr>
            <p:ph type="body" sz="quarter" idx="91"/>
          </p:nvPr>
        </p:nvSpPr>
        <p:spPr>
          <a:xfrm>
            <a:off x="420273" y="4256987"/>
            <a:ext cx="1984248" cy="267766"/>
          </a:xfrm>
        </p:spPr>
        <p:txBody>
          <a:bodyPr bIns="0">
            <a:spAutoFit/>
          </a:bodyPr>
          <a:lstStyle>
            <a:lvl1pPr marL="0" indent="0" algn="l">
              <a:lnSpc>
                <a:spcPct val="80000"/>
              </a:lnSpc>
              <a:defRPr sz="1800" b="1" cap="all" baseline="0">
                <a:solidFill>
                  <a:schemeClr val="accent2"/>
                </a:solidFill>
                <a:latin typeface="+mj-lt"/>
                <a:ea typeface="NP Simple TT Bold" pitchFamily="34" charset="0"/>
              </a:defRPr>
            </a:lvl1pPr>
          </a:lstStyle>
          <a:p>
            <a:pPr lvl="0"/>
            <a:r>
              <a:rPr lang="en-US" dirty="0" smtClean="0"/>
              <a:t>Click to edit</a:t>
            </a:r>
          </a:p>
        </p:txBody>
      </p:sp>
      <p:sp>
        <p:nvSpPr>
          <p:cNvPr id="126" name="Text Placeholder 2"/>
          <p:cNvSpPr>
            <a:spLocks noGrp="1"/>
          </p:cNvSpPr>
          <p:nvPr>
            <p:ph type="body" sz="quarter" idx="92"/>
          </p:nvPr>
        </p:nvSpPr>
        <p:spPr>
          <a:xfrm>
            <a:off x="420272" y="4812620"/>
            <a:ext cx="1984248" cy="200055"/>
          </a:xfrm>
        </p:spPr>
        <p:txBody>
          <a:bodyPr bIns="0">
            <a:spAutoFit/>
          </a:bodyPr>
          <a:lstStyle>
            <a:lvl1pPr marL="0" indent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defRPr sz="1000" b="0" cap="none" baseline="0">
                <a:solidFill>
                  <a:schemeClr val="tx1"/>
                </a:solidFill>
                <a:latin typeface="+mn-lt"/>
                <a:ea typeface="NP Simple TT Bold" pitchFamily="34" charset="0"/>
              </a:defRPr>
            </a:lvl1pPr>
          </a:lstStyle>
          <a:p>
            <a:pPr lvl="0"/>
            <a:r>
              <a:rPr lang="en-US" dirty="0" smtClean="0"/>
              <a:t>Click to edit</a:t>
            </a:r>
          </a:p>
        </p:txBody>
      </p:sp>
      <p:sp>
        <p:nvSpPr>
          <p:cNvPr id="128" name="Text Placeholder 2"/>
          <p:cNvSpPr>
            <a:spLocks noGrp="1"/>
          </p:cNvSpPr>
          <p:nvPr>
            <p:ph type="body" sz="quarter" idx="93"/>
          </p:nvPr>
        </p:nvSpPr>
        <p:spPr>
          <a:xfrm>
            <a:off x="2841210" y="6114979"/>
            <a:ext cx="1982408" cy="430566"/>
          </a:xfrm>
        </p:spPr>
        <p:txBody>
          <a:bodyPr bIns="0" anchor="b">
            <a:noAutofit/>
          </a:bodyPr>
          <a:lstStyle>
            <a:lvl1pPr marL="0" indent="0" algn="l">
              <a:defRPr sz="1200" b="1" cap="all" baseline="0">
                <a:solidFill>
                  <a:schemeClr val="accent2"/>
                </a:solidFill>
                <a:latin typeface="+mj-lt"/>
                <a:ea typeface="NP Simple TT Bold" pitchFamily="34" charset="0"/>
              </a:defRPr>
            </a:lvl1pPr>
          </a:lstStyle>
          <a:p>
            <a:pPr lvl="0"/>
            <a:r>
              <a:rPr lang="en-US" dirty="0" smtClean="0"/>
              <a:t>Click to edit</a:t>
            </a:r>
          </a:p>
        </p:txBody>
      </p:sp>
      <p:sp>
        <p:nvSpPr>
          <p:cNvPr id="129" name="Text Placeholder 2"/>
          <p:cNvSpPr>
            <a:spLocks noGrp="1"/>
          </p:cNvSpPr>
          <p:nvPr>
            <p:ph type="body" sz="quarter" idx="94"/>
          </p:nvPr>
        </p:nvSpPr>
        <p:spPr>
          <a:xfrm>
            <a:off x="2836448" y="4256986"/>
            <a:ext cx="1984248" cy="267766"/>
          </a:xfrm>
        </p:spPr>
        <p:txBody>
          <a:bodyPr bIns="0">
            <a:spAutoFit/>
          </a:bodyPr>
          <a:lstStyle>
            <a:lvl1pPr marL="0" indent="0" algn="l">
              <a:lnSpc>
                <a:spcPct val="80000"/>
              </a:lnSpc>
              <a:defRPr sz="1800" b="1" cap="all" baseline="0">
                <a:solidFill>
                  <a:schemeClr val="accent2"/>
                </a:solidFill>
                <a:latin typeface="+mj-lt"/>
                <a:ea typeface="NP Simple TT Bold" pitchFamily="34" charset="0"/>
              </a:defRPr>
            </a:lvl1pPr>
          </a:lstStyle>
          <a:p>
            <a:pPr lvl="0"/>
            <a:r>
              <a:rPr lang="en-US" dirty="0" smtClean="0"/>
              <a:t>Click to edit</a:t>
            </a:r>
          </a:p>
        </p:txBody>
      </p:sp>
      <p:sp>
        <p:nvSpPr>
          <p:cNvPr id="130" name="Text Placeholder 2"/>
          <p:cNvSpPr>
            <a:spLocks noGrp="1"/>
          </p:cNvSpPr>
          <p:nvPr>
            <p:ph type="body" sz="quarter" idx="95"/>
          </p:nvPr>
        </p:nvSpPr>
        <p:spPr>
          <a:xfrm>
            <a:off x="2836447" y="4812619"/>
            <a:ext cx="1984248" cy="200055"/>
          </a:xfrm>
        </p:spPr>
        <p:txBody>
          <a:bodyPr bIns="0">
            <a:spAutoFit/>
          </a:bodyPr>
          <a:lstStyle>
            <a:lvl1pPr marL="0" indent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defRPr sz="1000" b="0" cap="none" baseline="0">
                <a:solidFill>
                  <a:schemeClr val="tx1"/>
                </a:solidFill>
                <a:latin typeface="+mn-lt"/>
                <a:ea typeface="NP Simple TT Bold" pitchFamily="34" charset="0"/>
              </a:defRPr>
            </a:lvl1pPr>
          </a:lstStyle>
          <a:p>
            <a:pPr lvl="0"/>
            <a:r>
              <a:rPr lang="en-US" dirty="0" smtClean="0"/>
              <a:t>Click to edit</a:t>
            </a:r>
          </a:p>
        </p:txBody>
      </p:sp>
      <p:sp>
        <p:nvSpPr>
          <p:cNvPr id="132" name="Text Placeholder 2"/>
          <p:cNvSpPr>
            <a:spLocks noGrp="1"/>
          </p:cNvSpPr>
          <p:nvPr>
            <p:ph type="body" sz="quarter" idx="96"/>
          </p:nvPr>
        </p:nvSpPr>
        <p:spPr>
          <a:xfrm>
            <a:off x="5258654" y="6114978"/>
            <a:ext cx="1982408" cy="430566"/>
          </a:xfrm>
        </p:spPr>
        <p:txBody>
          <a:bodyPr bIns="0" anchor="b">
            <a:noAutofit/>
          </a:bodyPr>
          <a:lstStyle>
            <a:lvl1pPr marL="0" indent="0" algn="l">
              <a:defRPr sz="1200" b="1" cap="all" baseline="0">
                <a:solidFill>
                  <a:schemeClr val="accent2"/>
                </a:solidFill>
                <a:latin typeface="+mj-lt"/>
                <a:ea typeface="NP Simple TT Bold" pitchFamily="34" charset="0"/>
              </a:defRPr>
            </a:lvl1pPr>
          </a:lstStyle>
          <a:p>
            <a:pPr lvl="0"/>
            <a:r>
              <a:rPr lang="en-US" dirty="0" smtClean="0"/>
              <a:t>Click to edit</a:t>
            </a:r>
          </a:p>
        </p:txBody>
      </p:sp>
      <p:sp>
        <p:nvSpPr>
          <p:cNvPr id="133" name="Text Placeholder 2"/>
          <p:cNvSpPr>
            <a:spLocks noGrp="1"/>
          </p:cNvSpPr>
          <p:nvPr>
            <p:ph type="body" sz="quarter" idx="97"/>
          </p:nvPr>
        </p:nvSpPr>
        <p:spPr>
          <a:xfrm>
            <a:off x="5253892" y="4256985"/>
            <a:ext cx="1984248" cy="267766"/>
          </a:xfrm>
        </p:spPr>
        <p:txBody>
          <a:bodyPr bIns="0">
            <a:spAutoFit/>
          </a:bodyPr>
          <a:lstStyle>
            <a:lvl1pPr marL="0" indent="0" algn="l">
              <a:lnSpc>
                <a:spcPct val="80000"/>
              </a:lnSpc>
              <a:defRPr sz="1800" b="1" cap="all" baseline="0">
                <a:solidFill>
                  <a:schemeClr val="accent2"/>
                </a:solidFill>
                <a:latin typeface="+mj-lt"/>
                <a:ea typeface="NP Simple TT Bold" pitchFamily="34" charset="0"/>
              </a:defRPr>
            </a:lvl1pPr>
          </a:lstStyle>
          <a:p>
            <a:pPr lvl="0"/>
            <a:r>
              <a:rPr lang="en-US" dirty="0" smtClean="0"/>
              <a:t>Click to edit</a:t>
            </a:r>
          </a:p>
        </p:txBody>
      </p:sp>
      <p:sp>
        <p:nvSpPr>
          <p:cNvPr id="134" name="Text Placeholder 2"/>
          <p:cNvSpPr>
            <a:spLocks noGrp="1"/>
          </p:cNvSpPr>
          <p:nvPr>
            <p:ph type="body" sz="quarter" idx="98"/>
          </p:nvPr>
        </p:nvSpPr>
        <p:spPr>
          <a:xfrm>
            <a:off x="5253891" y="4812618"/>
            <a:ext cx="1984248" cy="200055"/>
          </a:xfrm>
        </p:spPr>
        <p:txBody>
          <a:bodyPr bIns="0">
            <a:spAutoFit/>
          </a:bodyPr>
          <a:lstStyle>
            <a:lvl1pPr marL="0" indent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defRPr sz="1000" b="0" cap="none" baseline="0">
                <a:solidFill>
                  <a:schemeClr val="tx1"/>
                </a:solidFill>
                <a:latin typeface="+mn-lt"/>
                <a:ea typeface="NP Simple TT Bold" pitchFamily="34" charset="0"/>
              </a:defRPr>
            </a:lvl1pPr>
          </a:lstStyle>
          <a:p>
            <a:pPr lvl="0"/>
            <a:r>
              <a:rPr lang="en-US" dirty="0" smtClean="0"/>
              <a:t>Click to edit</a:t>
            </a:r>
          </a:p>
        </p:txBody>
      </p:sp>
      <p:sp>
        <p:nvSpPr>
          <p:cNvPr id="136" name="Text Placeholder 2"/>
          <p:cNvSpPr>
            <a:spLocks noGrp="1"/>
          </p:cNvSpPr>
          <p:nvPr>
            <p:ph type="body" sz="quarter" idx="99"/>
          </p:nvPr>
        </p:nvSpPr>
        <p:spPr>
          <a:xfrm>
            <a:off x="7668163" y="6111963"/>
            <a:ext cx="1982408" cy="430566"/>
          </a:xfrm>
        </p:spPr>
        <p:txBody>
          <a:bodyPr bIns="0" anchor="b">
            <a:noAutofit/>
          </a:bodyPr>
          <a:lstStyle>
            <a:lvl1pPr marL="0" indent="0" algn="l">
              <a:defRPr sz="1200" b="1" cap="all" baseline="0">
                <a:solidFill>
                  <a:schemeClr val="accent2"/>
                </a:solidFill>
                <a:latin typeface="+mj-lt"/>
                <a:ea typeface="NP Simple TT Bold" pitchFamily="34" charset="0"/>
              </a:defRPr>
            </a:lvl1pPr>
          </a:lstStyle>
          <a:p>
            <a:pPr lvl="0"/>
            <a:r>
              <a:rPr lang="en-US" dirty="0" smtClean="0"/>
              <a:t>Click to edit</a:t>
            </a:r>
          </a:p>
        </p:txBody>
      </p:sp>
      <p:sp>
        <p:nvSpPr>
          <p:cNvPr id="137" name="Text Placeholder 2"/>
          <p:cNvSpPr>
            <a:spLocks noGrp="1"/>
          </p:cNvSpPr>
          <p:nvPr>
            <p:ph type="body" sz="quarter" idx="100"/>
          </p:nvPr>
        </p:nvSpPr>
        <p:spPr>
          <a:xfrm>
            <a:off x="7663401" y="4253970"/>
            <a:ext cx="1984248" cy="267766"/>
          </a:xfrm>
        </p:spPr>
        <p:txBody>
          <a:bodyPr bIns="0">
            <a:spAutoFit/>
          </a:bodyPr>
          <a:lstStyle>
            <a:lvl1pPr marL="0" indent="0" algn="l">
              <a:lnSpc>
                <a:spcPct val="80000"/>
              </a:lnSpc>
              <a:defRPr sz="1800" b="1" cap="all" baseline="0">
                <a:solidFill>
                  <a:schemeClr val="accent2"/>
                </a:solidFill>
                <a:latin typeface="+mj-lt"/>
                <a:ea typeface="NP Simple TT Bold" pitchFamily="34" charset="0"/>
              </a:defRPr>
            </a:lvl1pPr>
          </a:lstStyle>
          <a:p>
            <a:pPr lvl="0"/>
            <a:r>
              <a:rPr lang="en-US" dirty="0" smtClean="0"/>
              <a:t>Click to edit</a:t>
            </a:r>
          </a:p>
        </p:txBody>
      </p:sp>
      <p:sp>
        <p:nvSpPr>
          <p:cNvPr id="138" name="Text Placeholder 2"/>
          <p:cNvSpPr>
            <a:spLocks noGrp="1"/>
          </p:cNvSpPr>
          <p:nvPr>
            <p:ph type="body" sz="quarter" idx="101"/>
          </p:nvPr>
        </p:nvSpPr>
        <p:spPr>
          <a:xfrm>
            <a:off x="7663400" y="4809603"/>
            <a:ext cx="1984248" cy="200055"/>
          </a:xfrm>
        </p:spPr>
        <p:txBody>
          <a:bodyPr bIns="0">
            <a:spAutoFit/>
          </a:bodyPr>
          <a:lstStyle>
            <a:lvl1pPr marL="0" indent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defRPr sz="1000" b="0" cap="none" baseline="0">
                <a:solidFill>
                  <a:schemeClr val="tx1"/>
                </a:solidFill>
                <a:latin typeface="+mn-lt"/>
                <a:ea typeface="NP Simple TT Bold" pitchFamily="34" charset="0"/>
              </a:defRPr>
            </a:lvl1pPr>
          </a:lstStyle>
          <a:p>
            <a:pPr lvl="0"/>
            <a:r>
              <a:rPr lang="en-US" dirty="0" smtClean="0"/>
              <a:t>Click to edit</a:t>
            </a:r>
          </a:p>
        </p:txBody>
      </p:sp>
      <p:sp>
        <p:nvSpPr>
          <p:cNvPr id="37" name="Slide Number Placeholder 2"/>
          <p:cNvSpPr>
            <a:spLocks noGrp="1"/>
          </p:cNvSpPr>
          <p:nvPr>
            <p:ph type="sldNum" sz="quarter" idx="102"/>
          </p:nvPr>
        </p:nvSpPr>
        <p:spPr/>
        <p:txBody>
          <a:bodyPr/>
          <a:lstStyle>
            <a:lvl1pPr>
              <a:defRPr/>
            </a:lvl1pPr>
          </a:lstStyle>
          <a:p>
            <a:fld id="{CCDA049A-ABDF-44D0-9604-3AC2DDCD08F5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38" name="Date Placeholder 3"/>
          <p:cNvSpPr>
            <a:spLocks noGrp="1"/>
          </p:cNvSpPr>
          <p:nvPr>
            <p:ph type="dt" sz="half" idx="103"/>
          </p:nvPr>
        </p:nvSpPr>
        <p:spPr/>
        <p:txBody>
          <a:bodyPr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  <a:latin typeface="+mj-lt"/>
              </a:defRPr>
            </a:lvl1pPr>
          </a:lstStyle>
          <a:p>
            <a:pPr>
              <a:defRPr/>
            </a:pPr>
            <a:fld id="{7E5198AF-8C01-41D7-94B6-5BB15A0ACA9E}" type="datetimeFigureOut">
              <a:rPr lang="en-US"/>
              <a:pPr>
                <a:defRPr/>
              </a:pPr>
              <a:t>1/10/2018</a:t>
            </a:fld>
            <a:endParaRPr lang="en-US" dirty="0"/>
          </a:p>
        </p:txBody>
      </p:sp>
      <p:sp>
        <p:nvSpPr>
          <p:cNvPr id="40" name="Footer Placeholder 4"/>
          <p:cNvSpPr>
            <a:spLocks noGrp="1"/>
          </p:cNvSpPr>
          <p:nvPr>
            <p:ph type="ftr" sz="quarter" idx="104"/>
          </p:nvPr>
        </p:nvSpPr>
        <p:spPr/>
        <p:txBody>
          <a:bodyPr/>
          <a:lstStyle>
            <a:lvl1pPr algn="r">
              <a:defRPr sz="900">
                <a:solidFill>
                  <a:schemeClr val="tx1"/>
                </a:solidFill>
                <a:latin typeface="+mj-lt"/>
              </a:defRPr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038188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Photos with Captio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6"/>
          <p:cNvSpPr>
            <a:spLocks noGrp="1"/>
          </p:cNvSpPr>
          <p:nvPr>
            <p:ph type="body" sz="quarter" idx="12"/>
          </p:nvPr>
        </p:nvSpPr>
        <p:spPr bwMode="black">
          <a:xfrm>
            <a:off x="534670" y="602252"/>
            <a:ext cx="6923405" cy="515109"/>
          </a:xfrm>
          <a:prstGeom prst="rect">
            <a:avLst/>
          </a:prstGeom>
        </p:spPr>
        <p:txBody>
          <a:bodyPr lIns="0" tIns="0" rIns="0" bIns="0" anchor="ctr"/>
          <a:lstStyle>
            <a:lvl1pPr marL="0" indent="0">
              <a:defRPr sz="1400" cap="all" baseline="0">
                <a:solidFill>
                  <a:schemeClr val="bg1"/>
                </a:solidFill>
                <a:latin typeface="+mj-lt"/>
                <a:cs typeface="NP Simple Bold"/>
              </a:defRPr>
            </a:lvl1pPr>
          </a:lstStyle>
          <a:p>
            <a:pPr lvl="0"/>
            <a:endParaRPr lang="en-US" dirty="0" smtClean="0"/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1"/>
          </p:nvPr>
        </p:nvSpPr>
        <p:spPr>
          <a:xfrm>
            <a:off x="525144" y="2331720"/>
            <a:ext cx="2846705" cy="2594610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7" name="Picture Placeholder 5"/>
          <p:cNvSpPr>
            <a:spLocks noGrp="1"/>
          </p:cNvSpPr>
          <p:nvPr>
            <p:ph type="pic" sz="quarter" idx="16"/>
          </p:nvPr>
        </p:nvSpPr>
        <p:spPr>
          <a:xfrm>
            <a:off x="3524249" y="2331720"/>
            <a:ext cx="2846705" cy="2594610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9" name="Picture Placeholder 5"/>
          <p:cNvSpPr>
            <a:spLocks noGrp="1"/>
          </p:cNvSpPr>
          <p:nvPr>
            <p:ph type="pic" sz="quarter" idx="17"/>
          </p:nvPr>
        </p:nvSpPr>
        <p:spPr>
          <a:xfrm>
            <a:off x="6541134" y="2331720"/>
            <a:ext cx="2846705" cy="2594610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10" name="Content Placeholder 2"/>
          <p:cNvSpPr>
            <a:spLocks noGrp="1"/>
          </p:cNvSpPr>
          <p:nvPr>
            <p:ph sz="half" idx="1"/>
          </p:nvPr>
        </p:nvSpPr>
        <p:spPr>
          <a:xfrm>
            <a:off x="436626" y="5074920"/>
            <a:ext cx="2935223" cy="16529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0" marR="0" indent="0" algn="l" defTabSz="1019175" rtl="0" eaLnBrk="0" fontAlgn="base" latinLnBrk="0" hangingPunct="0">
              <a:lnSpc>
                <a:spcPct val="100000"/>
              </a:lnSpc>
              <a:spcBef>
                <a:spcPts val="1000"/>
              </a:spcBef>
              <a:spcAft>
                <a:spcPts val="600"/>
              </a:spcAft>
              <a:buClrTx/>
              <a:buSzTx/>
              <a:buFontTx/>
              <a:buNone/>
              <a:tabLst/>
              <a:defRPr lang="en-US" noProof="0" dirty="0" smtClean="0"/>
            </a:lvl1pPr>
            <a:lvl2pPr marL="0" marR="0" indent="0" algn="l" defTabSz="1019175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 typeface="Freya" pitchFamily="2" charset="0"/>
              <a:buNone/>
              <a:tabLst/>
              <a:defRPr lang="en-US" noProof="0" dirty="0" smtClean="0"/>
            </a:lvl2pPr>
            <a:lvl3pPr marL="171450" marR="0" indent="-171450" algn="l" defTabSz="1019175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Pct val="100000"/>
              <a:buFont typeface="Freya" pitchFamily="2" charset="0"/>
              <a:buChar char="–"/>
              <a:tabLst/>
              <a:defRPr lang="en-US" b="0" noProof="0" dirty="0" smtClean="0"/>
            </a:lvl3pPr>
            <a:lvl4pPr marL="285750" marR="0" indent="-114300" algn="l" defTabSz="1019175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 typeface="Arial" pitchFamily="34" charset="0"/>
              <a:buChar char="•"/>
              <a:tabLst/>
              <a:defRPr lang="en-US" b="0" noProof="0" dirty="0" smtClean="0"/>
            </a:lvl4pPr>
            <a:lvl5pPr marL="457200" marR="0" indent="-171450" algn="l" defTabSz="1019175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 typeface="Freya" pitchFamily="2" charset="0"/>
              <a:buChar char="–"/>
              <a:tabLst/>
              <a:defRPr lang="en-US" b="0" noProof="0" dirty="0" smtClean="0"/>
            </a:lvl5pPr>
          </a:lstStyle>
          <a:p>
            <a:pPr lvl="0"/>
            <a:r>
              <a:rPr lang="en-US" altLang="en-US" noProof="0" dirty="0" smtClean="0"/>
              <a:t>Click to edit</a:t>
            </a:r>
          </a:p>
          <a:p>
            <a:pPr lvl="1"/>
            <a:r>
              <a:rPr lang="en-US" altLang="en-US" noProof="0" dirty="0" smtClean="0"/>
              <a:t>Second level</a:t>
            </a:r>
          </a:p>
          <a:p>
            <a:pPr lvl="2"/>
            <a:r>
              <a:rPr lang="en-US" altLang="en-US" noProof="0" dirty="0" smtClean="0"/>
              <a:t>Third level</a:t>
            </a:r>
          </a:p>
          <a:p>
            <a:pPr lvl="3"/>
            <a:r>
              <a:rPr lang="en-US" altLang="en-US" noProof="0" dirty="0" smtClean="0"/>
              <a:t>Fourth level</a:t>
            </a:r>
          </a:p>
          <a:p>
            <a:pPr lvl="4"/>
            <a:r>
              <a:rPr lang="en-US" altLang="en-US" noProof="0" dirty="0" smtClean="0"/>
              <a:t>Fifth level</a:t>
            </a:r>
          </a:p>
        </p:txBody>
      </p:sp>
      <p:sp>
        <p:nvSpPr>
          <p:cNvPr id="11" name="Content Placeholder 2"/>
          <p:cNvSpPr>
            <a:spLocks noGrp="1"/>
          </p:cNvSpPr>
          <p:nvPr>
            <p:ph sz="half" idx="18"/>
          </p:nvPr>
        </p:nvSpPr>
        <p:spPr>
          <a:xfrm>
            <a:off x="3544285" y="5074920"/>
            <a:ext cx="2826669" cy="16529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0" marR="0" indent="0" algn="l" defTabSz="1019175" rtl="0" eaLnBrk="0" fontAlgn="base" latinLnBrk="0" hangingPunct="0">
              <a:lnSpc>
                <a:spcPct val="100000"/>
              </a:lnSpc>
              <a:spcBef>
                <a:spcPts val="1000"/>
              </a:spcBef>
              <a:spcAft>
                <a:spcPts val="600"/>
              </a:spcAft>
              <a:buClrTx/>
              <a:buSzTx/>
              <a:buFontTx/>
              <a:buNone/>
              <a:tabLst/>
              <a:defRPr lang="en-US" noProof="0" dirty="0" smtClean="0"/>
            </a:lvl1pPr>
            <a:lvl2pPr marL="0" marR="0" indent="0" algn="l" defTabSz="1019175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 typeface="Freya" pitchFamily="2" charset="0"/>
              <a:buNone/>
              <a:tabLst/>
              <a:defRPr lang="en-US" noProof="0" dirty="0" smtClean="0"/>
            </a:lvl2pPr>
            <a:lvl3pPr marL="171450" marR="0" indent="-171450" algn="l" defTabSz="1019175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Pct val="100000"/>
              <a:buFont typeface="Freya" pitchFamily="2" charset="0"/>
              <a:buChar char="–"/>
              <a:tabLst/>
              <a:defRPr lang="en-US" b="0" noProof="0" dirty="0" smtClean="0"/>
            </a:lvl3pPr>
            <a:lvl4pPr marL="285750" marR="0" indent="-114300" algn="l" defTabSz="1019175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 typeface="Arial" pitchFamily="34" charset="0"/>
              <a:buChar char="•"/>
              <a:tabLst/>
              <a:defRPr lang="en-US" b="0" noProof="0" dirty="0" smtClean="0"/>
            </a:lvl4pPr>
            <a:lvl5pPr marL="457200" marR="0" indent="-171450" algn="l" defTabSz="1019175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 typeface="Freya" pitchFamily="2" charset="0"/>
              <a:buChar char="–"/>
              <a:tabLst/>
              <a:defRPr lang="en-US" b="0" noProof="0" dirty="0" smtClean="0"/>
            </a:lvl5pPr>
          </a:lstStyle>
          <a:p>
            <a:pPr lvl="0"/>
            <a:r>
              <a:rPr lang="en-US" altLang="en-US" noProof="0" dirty="0" smtClean="0"/>
              <a:t>Click to edit</a:t>
            </a:r>
          </a:p>
          <a:p>
            <a:pPr lvl="1"/>
            <a:r>
              <a:rPr lang="en-US" altLang="en-US" noProof="0" dirty="0" smtClean="0"/>
              <a:t>Second level</a:t>
            </a:r>
          </a:p>
          <a:p>
            <a:pPr lvl="2"/>
            <a:r>
              <a:rPr lang="en-US" altLang="en-US" noProof="0" dirty="0" smtClean="0"/>
              <a:t>Third level</a:t>
            </a:r>
          </a:p>
          <a:p>
            <a:pPr lvl="3"/>
            <a:r>
              <a:rPr lang="en-US" altLang="en-US" noProof="0" dirty="0" smtClean="0"/>
              <a:t>Fourth level</a:t>
            </a:r>
          </a:p>
          <a:p>
            <a:pPr lvl="4"/>
            <a:r>
              <a:rPr lang="en-US" altLang="en-US" noProof="0" dirty="0" smtClean="0"/>
              <a:t>Fifth level</a:t>
            </a:r>
          </a:p>
        </p:txBody>
      </p:sp>
      <p:sp>
        <p:nvSpPr>
          <p:cNvPr id="12" name="Content Placeholder 2"/>
          <p:cNvSpPr>
            <a:spLocks noGrp="1"/>
          </p:cNvSpPr>
          <p:nvPr>
            <p:ph sz="half" idx="19"/>
          </p:nvPr>
        </p:nvSpPr>
        <p:spPr>
          <a:xfrm>
            <a:off x="6541134" y="5074920"/>
            <a:ext cx="2846705" cy="16529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0" marR="0" indent="0" algn="l" defTabSz="1019175" rtl="0" eaLnBrk="0" fontAlgn="base" latinLnBrk="0" hangingPunct="0">
              <a:lnSpc>
                <a:spcPct val="100000"/>
              </a:lnSpc>
              <a:spcBef>
                <a:spcPts val="1000"/>
              </a:spcBef>
              <a:spcAft>
                <a:spcPts val="600"/>
              </a:spcAft>
              <a:buClrTx/>
              <a:buSzTx/>
              <a:buFontTx/>
              <a:buNone/>
              <a:tabLst/>
              <a:defRPr lang="en-US" noProof="0" dirty="0" smtClean="0"/>
            </a:lvl1pPr>
            <a:lvl2pPr marL="0" marR="0" indent="0" algn="l" defTabSz="1019175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 typeface="Freya" pitchFamily="2" charset="0"/>
              <a:buNone/>
              <a:tabLst/>
              <a:defRPr lang="en-US" noProof="0" dirty="0" smtClean="0"/>
            </a:lvl2pPr>
            <a:lvl3pPr marL="171450" marR="0" indent="-171450" algn="l" defTabSz="1019175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Pct val="100000"/>
              <a:buFont typeface="Freya" pitchFamily="2" charset="0"/>
              <a:buChar char="–"/>
              <a:tabLst/>
              <a:defRPr lang="en-US" b="0" noProof="0" dirty="0" smtClean="0"/>
            </a:lvl3pPr>
            <a:lvl4pPr marL="285750" marR="0" indent="-114300" algn="l" defTabSz="1019175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 typeface="Arial" pitchFamily="34" charset="0"/>
              <a:buChar char="•"/>
              <a:tabLst/>
              <a:defRPr lang="en-US" b="0" noProof="0" dirty="0" smtClean="0"/>
            </a:lvl4pPr>
            <a:lvl5pPr marL="457200" marR="0" indent="-171450" algn="l" defTabSz="1019175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 typeface="Freya" pitchFamily="2" charset="0"/>
              <a:buChar char="–"/>
              <a:tabLst/>
              <a:defRPr lang="en-US" b="0" noProof="0" dirty="0" smtClean="0"/>
            </a:lvl5pPr>
          </a:lstStyle>
          <a:p>
            <a:pPr lvl="0"/>
            <a:r>
              <a:rPr lang="en-US" altLang="en-US" noProof="0" dirty="0" smtClean="0"/>
              <a:t>Click to edit</a:t>
            </a:r>
          </a:p>
          <a:p>
            <a:pPr lvl="1"/>
            <a:r>
              <a:rPr lang="en-US" altLang="en-US" noProof="0" dirty="0" smtClean="0"/>
              <a:t>Second level</a:t>
            </a:r>
          </a:p>
          <a:p>
            <a:pPr lvl="2"/>
            <a:r>
              <a:rPr lang="en-US" altLang="en-US" noProof="0" dirty="0" smtClean="0"/>
              <a:t>Third level</a:t>
            </a:r>
          </a:p>
          <a:p>
            <a:pPr lvl="3"/>
            <a:r>
              <a:rPr lang="en-US" altLang="en-US" noProof="0" dirty="0" smtClean="0"/>
              <a:t>Fourth level</a:t>
            </a:r>
          </a:p>
          <a:p>
            <a:pPr lvl="4"/>
            <a:r>
              <a:rPr lang="en-US" altLang="en-US" noProof="0" dirty="0" smtClean="0"/>
              <a:t>Fifth level</a:t>
            </a:r>
          </a:p>
        </p:txBody>
      </p:sp>
      <p:sp>
        <p:nvSpPr>
          <p:cNvPr id="13" name="Title Placeholder 3"/>
          <p:cNvSpPr>
            <a:spLocks noGrp="1"/>
          </p:cNvSpPr>
          <p:nvPr>
            <p:ph type="title"/>
          </p:nvPr>
        </p:nvSpPr>
        <p:spPr bwMode="auto">
          <a:xfrm>
            <a:off x="425133" y="1350963"/>
            <a:ext cx="6824662" cy="741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baseline="0">
                <a:solidFill>
                  <a:schemeClr val="accent1"/>
                </a:solidFill>
                <a:latin typeface="+mj-lt"/>
              </a:defRPr>
            </a:lvl1pPr>
          </a:lstStyle>
          <a:p>
            <a:pPr lvl="0"/>
            <a:endParaRPr lang="en-US" altLang="en-US" dirty="0" smtClean="0"/>
          </a:p>
        </p:txBody>
      </p:sp>
      <p:sp>
        <p:nvSpPr>
          <p:cNvPr id="14" name="Slide Number Placeholder 2"/>
          <p:cNvSpPr>
            <a:spLocks noGrp="1"/>
          </p:cNvSpPr>
          <p:nvPr>
            <p:ph type="sldNum" sz="quarter" idx="20"/>
          </p:nvPr>
        </p:nvSpPr>
        <p:spPr/>
        <p:txBody>
          <a:bodyPr/>
          <a:lstStyle>
            <a:lvl1pPr>
              <a:defRPr/>
            </a:lvl1pPr>
          </a:lstStyle>
          <a:p>
            <a:fld id="{EF140DED-686C-4278-AC1F-0E1CA0E88750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5" name="Date Placeholder 3"/>
          <p:cNvSpPr>
            <a:spLocks noGrp="1"/>
          </p:cNvSpPr>
          <p:nvPr>
            <p:ph type="dt" sz="half" idx="2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2B0730-4D07-4FAF-B567-08703FD1BC11}" type="datetimeFigureOut">
              <a:rPr lang="en-US"/>
              <a:pPr>
                <a:defRPr/>
              </a:pPr>
              <a:t>1/10/2018</a:t>
            </a:fld>
            <a:endParaRPr lang="en-US" dirty="0"/>
          </a:p>
        </p:txBody>
      </p:sp>
      <p:sp>
        <p:nvSpPr>
          <p:cNvPr id="16" name="Footer Placeholder 4"/>
          <p:cNvSpPr>
            <a:spLocks noGrp="1"/>
          </p:cNvSpPr>
          <p:nvPr>
            <p:ph type="ftr" sz="quarter" idx="2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98578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 bwMode="ltGray">
          <a:xfrm>
            <a:off x="274638" y="457200"/>
            <a:ext cx="9509125" cy="597058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cxnSp>
        <p:nvCxnSpPr>
          <p:cNvPr id="6" name="Straight Connector 5"/>
          <p:cNvCxnSpPr/>
          <p:nvPr userDrawn="1"/>
        </p:nvCxnSpPr>
        <p:spPr bwMode="white">
          <a:xfrm>
            <a:off x="-3175" y="1304925"/>
            <a:ext cx="9966325" cy="0"/>
          </a:xfrm>
          <a:prstGeom prst="line">
            <a:avLst/>
          </a:prstGeom>
          <a:ln w="139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 userDrawn="1"/>
        </p:nvCxnSpPr>
        <p:spPr bwMode="white">
          <a:xfrm>
            <a:off x="0" y="2219325"/>
            <a:ext cx="9966325" cy="0"/>
          </a:xfrm>
          <a:prstGeom prst="line">
            <a:avLst/>
          </a:prstGeom>
          <a:ln w="139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 bwMode="white">
          <a:xfrm>
            <a:off x="3175" y="3135313"/>
            <a:ext cx="9966325" cy="0"/>
          </a:xfrm>
          <a:prstGeom prst="line">
            <a:avLst/>
          </a:prstGeom>
          <a:ln w="139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 userDrawn="1"/>
        </p:nvCxnSpPr>
        <p:spPr bwMode="white">
          <a:xfrm>
            <a:off x="0" y="4049713"/>
            <a:ext cx="9966325" cy="0"/>
          </a:xfrm>
          <a:prstGeom prst="line">
            <a:avLst/>
          </a:prstGeom>
          <a:ln w="139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 userDrawn="1"/>
        </p:nvCxnSpPr>
        <p:spPr bwMode="white">
          <a:xfrm>
            <a:off x="3175" y="4965700"/>
            <a:ext cx="9966325" cy="0"/>
          </a:xfrm>
          <a:prstGeom prst="line">
            <a:avLst/>
          </a:prstGeom>
          <a:ln w="139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 userDrawn="1"/>
        </p:nvCxnSpPr>
        <p:spPr bwMode="white">
          <a:xfrm>
            <a:off x="3175" y="5880100"/>
            <a:ext cx="9966325" cy="0"/>
          </a:xfrm>
          <a:prstGeom prst="line">
            <a:avLst/>
          </a:prstGeom>
          <a:ln w="139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2" name="Group 19"/>
          <p:cNvGrpSpPr>
            <a:grpSpLocks/>
          </p:cNvGrpSpPr>
          <p:nvPr userDrawn="1"/>
        </p:nvGrpSpPr>
        <p:grpSpPr bwMode="auto">
          <a:xfrm>
            <a:off x="371475" y="6653213"/>
            <a:ext cx="2090738" cy="938212"/>
            <a:chOff x="371475" y="6653213"/>
            <a:chExt cx="2090738" cy="938212"/>
          </a:xfrm>
        </p:grpSpPr>
        <p:grpSp>
          <p:nvGrpSpPr>
            <p:cNvPr id="13" name="Group 12"/>
            <p:cNvGrpSpPr/>
            <p:nvPr userDrawn="1"/>
          </p:nvGrpSpPr>
          <p:grpSpPr>
            <a:xfrm>
              <a:off x="371475" y="6653213"/>
              <a:ext cx="892175" cy="938212"/>
              <a:chOff x="371475" y="6653213"/>
              <a:chExt cx="892175" cy="938212"/>
            </a:xfrm>
            <a:solidFill>
              <a:schemeClr val="accent1"/>
            </a:solidFill>
          </p:grpSpPr>
          <p:sp>
            <p:nvSpPr>
              <p:cNvPr id="29" name="Freeform 5"/>
              <p:cNvSpPr>
                <a:spLocks/>
              </p:cNvSpPr>
              <p:nvPr/>
            </p:nvSpPr>
            <p:spPr bwMode="auto">
              <a:xfrm>
                <a:off x="844550" y="6754813"/>
                <a:ext cx="50800" cy="184150"/>
              </a:xfrm>
              <a:custGeom>
                <a:avLst/>
                <a:gdLst>
                  <a:gd name="T0" fmla="*/ 4 w 32"/>
                  <a:gd name="T1" fmla="*/ 116 h 116"/>
                  <a:gd name="T2" fmla="*/ 4 w 32"/>
                  <a:gd name="T3" fmla="*/ 116 h 116"/>
                  <a:gd name="T4" fmla="*/ 4 w 32"/>
                  <a:gd name="T5" fmla="*/ 116 h 116"/>
                  <a:gd name="T6" fmla="*/ 8 w 32"/>
                  <a:gd name="T7" fmla="*/ 116 h 116"/>
                  <a:gd name="T8" fmla="*/ 9 w 32"/>
                  <a:gd name="T9" fmla="*/ 113 h 116"/>
                  <a:gd name="T10" fmla="*/ 32 w 32"/>
                  <a:gd name="T11" fmla="*/ 5 h 116"/>
                  <a:gd name="T12" fmla="*/ 32 w 32"/>
                  <a:gd name="T13" fmla="*/ 5 h 116"/>
                  <a:gd name="T14" fmla="*/ 31 w 32"/>
                  <a:gd name="T15" fmla="*/ 1 h 116"/>
                  <a:gd name="T16" fmla="*/ 28 w 32"/>
                  <a:gd name="T17" fmla="*/ 0 h 116"/>
                  <a:gd name="T18" fmla="*/ 28 w 32"/>
                  <a:gd name="T19" fmla="*/ 0 h 116"/>
                  <a:gd name="T20" fmla="*/ 28 w 32"/>
                  <a:gd name="T21" fmla="*/ 0 h 116"/>
                  <a:gd name="T22" fmla="*/ 26 w 32"/>
                  <a:gd name="T23" fmla="*/ 0 h 116"/>
                  <a:gd name="T24" fmla="*/ 24 w 32"/>
                  <a:gd name="T25" fmla="*/ 2 h 116"/>
                  <a:gd name="T26" fmla="*/ 0 w 32"/>
                  <a:gd name="T27" fmla="*/ 112 h 116"/>
                  <a:gd name="T28" fmla="*/ 0 w 32"/>
                  <a:gd name="T29" fmla="*/ 112 h 116"/>
                  <a:gd name="T30" fmla="*/ 1 w 32"/>
                  <a:gd name="T31" fmla="*/ 115 h 116"/>
                  <a:gd name="T32" fmla="*/ 4 w 32"/>
                  <a:gd name="T33" fmla="*/ 116 h 116"/>
                  <a:gd name="T34" fmla="*/ 4 w 32"/>
                  <a:gd name="T35" fmla="*/ 116 h 1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32" h="116">
                    <a:moveTo>
                      <a:pt x="4" y="116"/>
                    </a:moveTo>
                    <a:lnTo>
                      <a:pt x="4" y="116"/>
                    </a:lnTo>
                    <a:lnTo>
                      <a:pt x="4" y="116"/>
                    </a:lnTo>
                    <a:lnTo>
                      <a:pt x="8" y="116"/>
                    </a:lnTo>
                    <a:lnTo>
                      <a:pt x="9" y="113"/>
                    </a:lnTo>
                    <a:lnTo>
                      <a:pt x="32" y="5"/>
                    </a:lnTo>
                    <a:lnTo>
                      <a:pt x="32" y="5"/>
                    </a:lnTo>
                    <a:lnTo>
                      <a:pt x="31" y="1"/>
                    </a:lnTo>
                    <a:lnTo>
                      <a:pt x="28" y="0"/>
                    </a:lnTo>
                    <a:lnTo>
                      <a:pt x="28" y="0"/>
                    </a:lnTo>
                    <a:lnTo>
                      <a:pt x="28" y="0"/>
                    </a:lnTo>
                    <a:lnTo>
                      <a:pt x="26" y="0"/>
                    </a:lnTo>
                    <a:lnTo>
                      <a:pt x="24" y="2"/>
                    </a:lnTo>
                    <a:lnTo>
                      <a:pt x="0" y="112"/>
                    </a:lnTo>
                    <a:lnTo>
                      <a:pt x="0" y="112"/>
                    </a:lnTo>
                    <a:lnTo>
                      <a:pt x="1" y="115"/>
                    </a:lnTo>
                    <a:lnTo>
                      <a:pt x="4" y="116"/>
                    </a:lnTo>
                    <a:lnTo>
                      <a:pt x="4" y="116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  <a:cs typeface="Arial" charset="0"/>
                </a:endParaRPr>
              </a:p>
            </p:txBody>
          </p:sp>
          <p:sp>
            <p:nvSpPr>
              <p:cNvPr id="30" name="Freeform 6"/>
              <p:cNvSpPr>
                <a:spLocks/>
              </p:cNvSpPr>
              <p:nvPr/>
            </p:nvSpPr>
            <p:spPr bwMode="auto">
              <a:xfrm>
                <a:off x="706438" y="6761163"/>
                <a:ext cx="79375" cy="249237"/>
              </a:xfrm>
              <a:custGeom>
                <a:avLst/>
                <a:gdLst>
                  <a:gd name="T0" fmla="*/ 43 w 50"/>
                  <a:gd name="T1" fmla="*/ 155 h 157"/>
                  <a:gd name="T2" fmla="*/ 43 w 50"/>
                  <a:gd name="T3" fmla="*/ 155 h 157"/>
                  <a:gd name="T4" fmla="*/ 44 w 50"/>
                  <a:gd name="T5" fmla="*/ 156 h 157"/>
                  <a:gd name="T6" fmla="*/ 48 w 50"/>
                  <a:gd name="T7" fmla="*/ 157 h 157"/>
                  <a:gd name="T8" fmla="*/ 48 w 50"/>
                  <a:gd name="T9" fmla="*/ 156 h 157"/>
                  <a:gd name="T10" fmla="*/ 48 w 50"/>
                  <a:gd name="T11" fmla="*/ 156 h 157"/>
                  <a:gd name="T12" fmla="*/ 50 w 50"/>
                  <a:gd name="T13" fmla="*/ 155 h 157"/>
                  <a:gd name="T14" fmla="*/ 50 w 50"/>
                  <a:gd name="T15" fmla="*/ 152 h 157"/>
                  <a:gd name="T16" fmla="*/ 7 w 50"/>
                  <a:gd name="T17" fmla="*/ 2 h 157"/>
                  <a:gd name="T18" fmla="*/ 7 w 50"/>
                  <a:gd name="T19" fmla="*/ 2 h 157"/>
                  <a:gd name="T20" fmla="*/ 6 w 50"/>
                  <a:gd name="T21" fmla="*/ 1 h 157"/>
                  <a:gd name="T22" fmla="*/ 2 w 50"/>
                  <a:gd name="T23" fmla="*/ 0 h 157"/>
                  <a:gd name="T24" fmla="*/ 2 w 50"/>
                  <a:gd name="T25" fmla="*/ 1 h 157"/>
                  <a:gd name="T26" fmla="*/ 2 w 50"/>
                  <a:gd name="T27" fmla="*/ 1 h 157"/>
                  <a:gd name="T28" fmla="*/ 0 w 50"/>
                  <a:gd name="T29" fmla="*/ 2 h 157"/>
                  <a:gd name="T30" fmla="*/ 0 w 50"/>
                  <a:gd name="T31" fmla="*/ 5 h 157"/>
                  <a:gd name="T32" fmla="*/ 43 w 50"/>
                  <a:gd name="T33" fmla="*/ 155 h 1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50" h="157">
                    <a:moveTo>
                      <a:pt x="43" y="155"/>
                    </a:moveTo>
                    <a:lnTo>
                      <a:pt x="43" y="155"/>
                    </a:lnTo>
                    <a:lnTo>
                      <a:pt x="44" y="156"/>
                    </a:lnTo>
                    <a:lnTo>
                      <a:pt x="48" y="157"/>
                    </a:lnTo>
                    <a:lnTo>
                      <a:pt x="48" y="156"/>
                    </a:lnTo>
                    <a:lnTo>
                      <a:pt x="48" y="156"/>
                    </a:lnTo>
                    <a:lnTo>
                      <a:pt x="50" y="155"/>
                    </a:lnTo>
                    <a:lnTo>
                      <a:pt x="50" y="152"/>
                    </a:lnTo>
                    <a:lnTo>
                      <a:pt x="7" y="2"/>
                    </a:lnTo>
                    <a:lnTo>
                      <a:pt x="7" y="2"/>
                    </a:lnTo>
                    <a:lnTo>
                      <a:pt x="6" y="1"/>
                    </a:lnTo>
                    <a:lnTo>
                      <a:pt x="2" y="0"/>
                    </a:lnTo>
                    <a:lnTo>
                      <a:pt x="2" y="1"/>
                    </a:lnTo>
                    <a:lnTo>
                      <a:pt x="2" y="1"/>
                    </a:lnTo>
                    <a:lnTo>
                      <a:pt x="0" y="2"/>
                    </a:lnTo>
                    <a:lnTo>
                      <a:pt x="0" y="5"/>
                    </a:lnTo>
                    <a:lnTo>
                      <a:pt x="43" y="155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  <a:cs typeface="Arial" charset="0"/>
                </a:endParaRPr>
              </a:p>
            </p:txBody>
          </p:sp>
          <p:sp>
            <p:nvSpPr>
              <p:cNvPr id="31" name="Freeform 7"/>
              <p:cNvSpPr>
                <a:spLocks/>
              </p:cNvSpPr>
              <p:nvPr/>
            </p:nvSpPr>
            <p:spPr bwMode="auto">
              <a:xfrm>
                <a:off x="512763" y="7186613"/>
                <a:ext cx="214313" cy="174625"/>
              </a:xfrm>
              <a:custGeom>
                <a:avLst/>
                <a:gdLst>
                  <a:gd name="T0" fmla="*/ 134 w 135"/>
                  <a:gd name="T1" fmla="*/ 8 h 110"/>
                  <a:gd name="T2" fmla="*/ 129 w 135"/>
                  <a:gd name="T3" fmla="*/ 1 h 110"/>
                  <a:gd name="T4" fmla="*/ 129 w 135"/>
                  <a:gd name="T5" fmla="*/ 1 h 110"/>
                  <a:gd name="T6" fmla="*/ 128 w 135"/>
                  <a:gd name="T7" fmla="*/ 0 h 110"/>
                  <a:gd name="T8" fmla="*/ 125 w 135"/>
                  <a:gd name="T9" fmla="*/ 0 h 110"/>
                  <a:gd name="T10" fmla="*/ 124 w 135"/>
                  <a:gd name="T11" fmla="*/ 0 h 110"/>
                  <a:gd name="T12" fmla="*/ 122 w 135"/>
                  <a:gd name="T13" fmla="*/ 0 h 110"/>
                  <a:gd name="T14" fmla="*/ 2 w 135"/>
                  <a:gd name="T15" fmla="*/ 95 h 110"/>
                  <a:gd name="T16" fmla="*/ 2 w 135"/>
                  <a:gd name="T17" fmla="*/ 95 h 110"/>
                  <a:gd name="T18" fmla="*/ 1 w 135"/>
                  <a:gd name="T19" fmla="*/ 96 h 110"/>
                  <a:gd name="T20" fmla="*/ 0 w 135"/>
                  <a:gd name="T21" fmla="*/ 99 h 110"/>
                  <a:gd name="T22" fmla="*/ 0 w 135"/>
                  <a:gd name="T23" fmla="*/ 100 h 110"/>
                  <a:gd name="T24" fmla="*/ 1 w 135"/>
                  <a:gd name="T25" fmla="*/ 102 h 110"/>
                  <a:gd name="T26" fmla="*/ 6 w 135"/>
                  <a:gd name="T27" fmla="*/ 108 h 110"/>
                  <a:gd name="T28" fmla="*/ 6 w 135"/>
                  <a:gd name="T29" fmla="*/ 108 h 110"/>
                  <a:gd name="T30" fmla="*/ 7 w 135"/>
                  <a:gd name="T31" fmla="*/ 110 h 110"/>
                  <a:gd name="T32" fmla="*/ 10 w 135"/>
                  <a:gd name="T33" fmla="*/ 110 h 110"/>
                  <a:gd name="T34" fmla="*/ 11 w 135"/>
                  <a:gd name="T35" fmla="*/ 110 h 110"/>
                  <a:gd name="T36" fmla="*/ 13 w 135"/>
                  <a:gd name="T37" fmla="*/ 108 h 110"/>
                  <a:gd name="T38" fmla="*/ 133 w 135"/>
                  <a:gd name="T39" fmla="*/ 15 h 110"/>
                  <a:gd name="T40" fmla="*/ 133 w 135"/>
                  <a:gd name="T41" fmla="*/ 15 h 110"/>
                  <a:gd name="T42" fmla="*/ 134 w 135"/>
                  <a:gd name="T43" fmla="*/ 12 h 110"/>
                  <a:gd name="T44" fmla="*/ 135 w 135"/>
                  <a:gd name="T45" fmla="*/ 11 h 110"/>
                  <a:gd name="T46" fmla="*/ 135 w 135"/>
                  <a:gd name="T47" fmla="*/ 9 h 110"/>
                  <a:gd name="T48" fmla="*/ 134 w 135"/>
                  <a:gd name="T49" fmla="*/ 8 h 110"/>
                  <a:gd name="T50" fmla="*/ 134 w 135"/>
                  <a:gd name="T51" fmla="*/ 8 h 1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135" h="110">
                    <a:moveTo>
                      <a:pt x="134" y="8"/>
                    </a:moveTo>
                    <a:lnTo>
                      <a:pt x="129" y="1"/>
                    </a:lnTo>
                    <a:lnTo>
                      <a:pt x="129" y="1"/>
                    </a:lnTo>
                    <a:lnTo>
                      <a:pt x="128" y="0"/>
                    </a:lnTo>
                    <a:lnTo>
                      <a:pt x="125" y="0"/>
                    </a:lnTo>
                    <a:lnTo>
                      <a:pt x="124" y="0"/>
                    </a:lnTo>
                    <a:lnTo>
                      <a:pt x="122" y="0"/>
                    </a:lnTo>
                    <a:lnTo>
                      <a:pt x="2" y="95"/>
                    </a:lnTo>
                    <a:lnTo>
                      <a:pt x="2" y="95"/>
                    </a:lnTo>
                    <a:lnTo>
                      <a:pt x="1" y="96"/>
                    </a:lnTo>
                    <a:lnTo>
                      <a:pt x="0" y="99"/>
                    </a:lnTo>
                    <a:lnTo>
                      <a:pt x="0" y="100"/>
                    </a:lnTo>
                    <a:lnTo>
                      <a:pt x="1" y="102"/>
                    </a:lnTo>
                    <a:lnTo>
                      <a:pt x="6" y="108"/>
                    </a:lnTo>
                    <a:lnTo>
                      <a:pt x="6" y="108"/>
                    </a:lnTo>
                    <a:lnTo>
                      <a:pt x="7" y="110"/>
                    </a:lnTo>
                    <a:lnTo>
                      <a:pt x="10" y="110"/>
                    </a:lnTo>
                    <a:lnTo>
                      <a:pt x="11" y="110"/>
                    </a:lnTo>
                    <a:lnTo>
                      <a:pt x="13" y="108"/>
                    </a:lnTo>
                    <a:lnTo>
                      <a:pt x="133" y="15"/>
                    </a:lnTo>
                    <a:lnTo>
                      <a:pt x="133" y="15"/>
                    </a:lnTo>
                    <a:lnTo>
                      <a:pt x="134" y="12"/>
                    </a:lnTo>
                    <a:lnTo>
                      <a:pt x="135" y="11"/>
                    </a:lnTo>
                    <a:lnTo>
                      <a:pt x="135" y="9"/>
                    </a:lnTo>
                    <a:lnTo>
                      <a:pt x="134" y="8"/>
                    </a:lnTo>
                    <a:lnTo>
                      <a:pt x="134" y="8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  <a:cs typeface="Arial" charset="0"/>
                </a:endParaRPr>
              </a:p>
            </p:txBody>
          </p:sp>
          <p:sp>
            <p:nvSpPr>
              <p:cNvPr id="32" name="Freeform 8"/>
              <p:cNvSpPr>
                <a:spLocks/>
              </p:cNvSpPr>
              <p:nvPr/>
            </p:nvSpPr>
            <p:spPr bwMode="auto">
              <a:xfrm>
                <a:off x="827088" y="7227888"/>
                <a:ext cx="134938" cy="255587"/>
              </a:xfrm>
              <a:custGeom>
                <a:avLst/>
                <a:gdLst>
                  <a:gd name="T0" fmla="*/ 36 w 85"/>
                  <a:gd name="T1" fmla="*/ 5 h 161"/>
                  <a:gd name="T2" fmla="*/ 36 w 85"/>
                  <a:gd name="T3" fmla="*/ 5 h 161"/>
                  <a:gd name="T4" fmla="*/ 35 w 85"/>
                  <a:gd name="T5" fmla="*/ 2 h 161"/>
                  <a:gd name="T6" fmla="*/ 32 w 85"/>
                  <a:gd name="T7" fmla="*/ 0 h 161"/>
                  <a:gd name="T8" fmla="*/ 30 w 85"/>
                  <a:gd name="T9" fmla="*/ 0 h 161"/>
                  <a:gd name="T10" fmla="*/ 26 w 85"/>
                  <a:gd name="T11" fmla="*/ 0 h 161"/>
                  <a:gd name="T12" fmla="*/ 6 w 85"/>
                  <a:gd name="T13" fmla="*/ 7 h 161"/>
                  <a:gd name="T14" fmla="*/ 6 w 85"/>
                  <a:gd name="T15" fmla="*/ 7 h 161"/>
                  <a:gd name="T16" fmla="*/ 4 w 85"/>
                  <a:gd name="T17" fmla="*/ 9 h 161"/>
                  <a:gd name="T18" fmla="*/ 1 w 85"/>
                  <a:gd name="T19" fmla="*/ 11 h 161"/>
                  <a:gd name="T20" fmla="*/ 0 w 85"/>
                  <a:gd name="T21" fmla="*/ 15 h 161"/>
                  <a:gd name="T22" fmla="*/ 1 w 85"/>
                  <a:gd name="T23" fmla="*/ 17 h 161"/>
                  <a:gd name="T24" fmla="*/ 49 w 85"/>
                  <a:gd name="T25" fmla="*/ 156 h 161"/>
                  <a:gd name="T26" fmla="*/ 49 w 85"/>
                  <a:gd name="T27" fmla="*/ 156 h 161"/>
                  <a:gd name="T28" fmla="*/ 51 w 85"/>
                  <a:gd name="T29" fmla="*/ 159 h 161"/>
                  <a:gd name="T30" fmla="*/ 53 w 85"/>
                  <a:gd name="T31" fmla="*/ 160 h 161"/>
                  <a:gd name="T32" fmla="*/ 57 w 85"/>
                  <a:gd name="T33" fmla="*/ 161 h 161"/>
                  <a:gd name="T34" fmla="*/ 59 w 85"/>
                  <a:gd name="T35" fmla="*/ 161 h 161"/>
                  <a:gd name="T36" fmla="*/ 80 w 85"/>
                  <a:gd name="T37" fmla="*/ 154 h 161"/>
                  <a:gd name="T38" fmla="*/ 80 w 85"/>
                  <a:gd name="T39" fmla="*/ 154 h 161"/>
                  <a:gd name="T40" fmla="*/ 83 w 85"/>
                  <a:gd name="T41" fmla="*/ 151 h 161"/>
                  <a:gd name="T42" fmla="*/ 84 w 85"/>
                  <a:gd name="T43" fmla="*/ 149 h 161"/>
                  <a:gd name="T44" fmla="*/ 85 w 85"/>
                  <a:gd name="T45" fmla="*/ 147 h 161"/>
                  <a:gd name="T46" fmla="*/ 85 w 85"/>
                  <a:gd name="T47" fmla="*/ 144 h 161"/>
                  <a:gd name="T48" fmla="*/ 36 w 85"/>
                  <a:gd name="T49" fmla="*/ 5 h 1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85" h="161">
                    <a:moveTo>
                      <a:pt x="36" y="5"/>
                    </a:moveTo>
                    <a:lnTo>
                      <a:pt x="36" y="5"/>
                    </a:lnTo>
                    <a:lnTo>
                      <a:pt x="35" y="2"/>
                    </a:lnTo>
                    <a:lnTo>
                      <a:pt x="32" y="0"/>
                    </a:lnTo>
                    <a:lnTo>
                      <a:pt x="30" y="0"/>
                    </a:lnTo>
                    <a:lnTo>
                      <a:pt x="26" y="0"/>
                    </a:lnTo>
                    <a:lnTo>
                      <a:pt x="6" y="7"/>
                    </a:lnTo>
                    <a:lnTo>
                      <a:pt x="6" y="7"/>
                    </a:lnTo>
                    <a:lnTo>
                      <a:pt x="4" y="9"/>
                    </a:lnTo>
                    <a:lnTo>
                      <a:pt x="1" y="11"/>
                    </a:lnTo>
                    <a:lnTo>
                      <a:pt x="0" y="15"/>
                    </a:lnTo>
                    <a:lnTo>
                      <a:pt x="1" y="17"/>
                    </a:lnTo>
                    <a:lnTo>
                      <a:pt x="49" y="156"/>
                    </a:lnTo>
                    <a:lnTo>
                      <a:pt x="49" y="156"/>
                    </a:lnTo>
                    <a:lnTo>
                      <a:pt x="51" y="159"/>
                    </a:lnTo>
                    <a:lnTo>
                      <a:pt x="53" y="160"/>
                    </a:lnTo>
                    <a:lnTo>
                      <a:pt x="57" y="161"/>
                    </a:lnTo>
                    <a:lnTo>
                      <a:pt x="59" y="161"/>
                    </a:lnTo>
                    <a:lnTo>
                      <a:pt x="80" y="154"/>
                    </a:lnTo>
                    <a:lnTo>
                      <a:pt x="80" y="154"/>
                    </a:lnTo>
                    <a:lnTo>
                      <a:pt x="83" y="151"/>
                    </a:lnTo>
                    <a:lnTo>
                      <a:pt x="84" y="149"/>
                    </a:lnTo>
                    <a:lnTo>
                      <a:pt x="85" y="147"/>
                    </a:lnTo>
                    <a:lnTo>
                      <a:pt x="85" y="144"/>
                    </a:lnTo>
                    <a:lnTo>
                      <a:pt x="36" y="5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  <a:cs typeface="Arial" charset="0"/>
                </a:endParaRPr>
              </a:p>
            </p:txBody>
          </p:sp>
          <p:sp>
            <p:nvSpPr>
              <p:cNvPr id="33" name="Freeform 9"/>
              <p:cNvSpPr>
                <a:spLocks/>
              </p:cNvSpPr>
              <p:nvPr/>
            </p:nvSpPr>
            <p:spPr bwMode="auto">
              <a:xfrm>
                <a:off x="1073150" y="7192963"/>
                <a:ext cx="190500" cy="109537"/>
              </a:xfrm>
              <a:custGeom>
                <a:avLst/>
                <a:gdLst>
                  <a:gd name="T0" fmla="*/ 115 w 120"/>
                  <a:gd name="T1" fmla="*/ 33 h 69"/>
                  <a:gd name="T2" fmla="*/ 18 w 120"/>
                  <a:gd name="T3" fmla="*/ 1 h 69"/>
                  <a:gd name="T4" fmla="*/ 18 w 120"/>
                  <a:gd name="T5" fmla="*/ 1 h 69"/>
                  <a:gd name="T6" fmla="*/ 14 w 120"/>
                  <a:gd name="T7" fmla="*/ 0 h 69"/>
                  <a:gd name="T8" fmla="*/ 11 w 120"/>
                  <a:gd name="T9" fmla="*/ 1 h 69"/>
                  <a:gd name="T10" fmla="*/ 9 w 120"/>
                  <a:gd name="T11" fmla="*/ 2 h 69"/>
                  <a:gd name="T12" fmla="*/ 8 w 120"/>
                  <a:gd name="T13" fmla="*/ 6 h 69"/>
                  <a:gd name="T14" fmla="*/ 0 w 120"/>
                  <a:gd name="T15" fmla="*/ 26 h 69"/>
                  <a:gd name="T16" fmla="*/ 0 w 120"/>
                  <a:gd name="T17" fmla="*/ 26 h 69"/>
                  <a:gd name="T18" fmla="*/ 0 w 120"/>
                  <a:gd name="T19" fmla="*/ 29 h 69"/>
                  <a:gd name="T20" fmla="*/ 2 w 120"/>
                  <a:gd name="T21" fmla="*/ 32 h 69"/>
                  <a:gd name="T22" fmla="*/ 3 w 120"/>
                  <a:gd name="T23" fmla="*/ 34 h 69"/>
                  <a:gd name="T24" fmla="*/ 5 w 120"/>
                  <a:gd name="T25" fmla="*/ 36 h 69"/>
                  <a:gd name="T26" fmla="*/ 103 w 120"/>
                  <a:gd name="T27" fmla="*/ 68 h 69"/>
                  <a:gd name="T28" fmla="*/ 103 w 120"/>
                  <a:gd name="T29" fmla="*/ 68 h 69"/>
                  <a:gd name="T30" fmla="*/ 106 w 120"/>
                  <a:gd name="T31" fmla="*/ 69 h 69"/>
                  <a:gd name="T32" fmla="*/ 109 w 120"/>
                  <a:gd name="T33" fmla="*/ 68 h 69"/>
                  <a:gd name="T34" fmla="*/ 111 w 120"/>
                  <a:gd name="T35" fmla="*/ 66 h 69"/>
                  <a:gd name="T36" fmla="*/ 114 w 120"/>
                  <a:gd name="T37" fmla="*/ 63 h 69"/>
                  <a:gd name="T38" fmla="*/ 120 w 120"/>
                  <a:gd name="T39" fmla="*/ 43 h 69"/>
                  <a:gd name="T40" fmla="*/ 120 w 120"/>
                  <a:gd name="T41" fmla="*/ 43 h 69"/>
                  <a:gd name="T42" fmla="*/ 120 w 120"/>
                  <a:gd name="T43" fmla="*/ 39 h 69"/>
                  <a:gd name="T44" fmla="*/ 120 w 120"/>
                  <a:gd name="T45" fmla="*/ 37 h 69"/>
                  <a:gd name="T46" fmla="*/ 117 w 120"/>
                  <a:gd name="T47" fmla="*/ 34 h 69"/>
                  <a:gd name="T48" fmla="*/ 115 w 120"/>
                  <a:gd name="T49" fmla="*/ 33 h 69"/>
                  <a:gd name="T50" fmla="*/ 115 w 120"/>
                  <a:gd name="T51" fmla="*/ 33 h 6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120" h="69">
                    <a:moveTo>
                      <a:pt x="115" y="33"/>
                    </a:moveTo>
                    <a:lnTo>
                      <a:pt x="18" y="1"/>
                    </a:lnTo>
                    <a:lnTo>
                      <a:pt x="18" y="1"/>
                    </a:lnTo>
                    <a:lnTo>
                      <a:pt x="14" y="0"/>
                    </a:lnTo>
                    <a:lnTo>
                      <a:pt x="11" y="1"/>
                    </a:lnTo>
                    <a:lnTo>
                      <a:pt x="9" y="2"/>
                    </a:lnTo>
                    <a:lnTo>
                      <a:pt x="8" y="6"/>
                    </a:lnTo>
                    <a:lnTo>
                      <a:pt x="0" y="26"/>
                    </a:lnTo>
                    <a:lnTo>
                      <a:pt x="0" y="26"/>
                    </a:lnTo>
                    <a:lnTo>
                      <a:pt x="0" y="29"/>
                    </a:lnTo>
                    <a:lnTo>
                      <a:pt x="2" y="32"/>
                    </a:lnTo>
                    <a:lnTo>
                      <a:pt x="3" y="34"/>
                    </a:lnTo>
                    <a:lnTo>
                      <a:pt x="5" y="36"/>
                    </a:lnTo>
                    <a:lnTo>
                      <a:pt x="103" y="68"/>
                    </a:lnTo>
                    <a:lnTo>
                      <a:pt x="103" y="68"/>
                    </a:lnTo>
                    <a:lnTo>
                      <a:pt x="106" y="69"/>
                    </a:lnTo>
                    <a:lnTo>
                      <a:pt x="109" y="68"/>
                    </a:lnTo>
                    <a:lnTo>
                      <a:pt x="111" y="66"/>
                    </a:lnTo>
                    <a:lnTo>
                      <a:pt x="114" y="63"/>
                    </a:lnTo>
                    <a:lnTo>
                      <a:pt x="120" y="43"/>
                    </a:lnTo>
                    <a:lnTo>
                      <a:pt x="120" y="43"/>
                    </a:lnTo>
                    <a:lnTo>
                      <a:pt x="120" y="39"/>
                    </a:lnTo>
                    <a:lnTo>
                      <a:pt x="120" y="37"/>
                    </a:lnTo>
                    <a:lnTo>
                      <a:pt x="117" y="34"/>
                    </a:lnTo>
                    <a:lnTo>
                      <a:pt x="115" y="33"/>
                    </a:lnTo>
                    <a:lnTo>
                      <a:pt x="115" y="33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  <a:cs typeface="Arial" charset="0"/>
                </a:endParaRPr>
              </a:p>
            </p:txBody>
          </p:sp>
          <p:sp>
            <p:nvSpPr>
              <p:cNvPr id="34" name="Freeform 10"/>
              <p:cNvSpPr>
                <a:spLocks/>
              </p:cNvSpPr>
              <p:nvPr/>
            </p:nvSpPr>
            <p:spPr bwMode="auto">
              <a:xfrm>
                <a:off x="1014413" y="6789738"/>
                <a:ext cx="138113" cy="139700"/>
              </a:xfrm>
              <a:custGeom>
                <a:avLst/>
                <a:gdLst>
                  <a:gd name="T0" fmla="*/ 2 w 87"/>
                  <a:gd name="T1" fmla="*/ 86 h 88"/>
                  <a:gd name="T2" fmla="*/ 2 w 87"/>
                  <a:gd name="T3" fmla="*/ 86 h 88"/>
                  <a:gd name="T4" fmla="*/ 2 w 87"/>
                  <a:gd name="T5" fmla="*/ 86 h 88"/>
                  <a:gd name="T6" fmla="*/ 4 w 87"/>
                  <a:gd name="T7" fmla="*/ 88 h 88"/>
                  <a:gd name="T8" fmla="*/ 6 w 87"/>
                  <a:gd name="T9" fmla="*/ 86 h 88"/>
                  <a:gd name="T10" fmla="*/ 85 w 87"/>
                  <a:gd name="T11" fmla="*/ 8 h 88"/>
                  <a:gd name="T12" fmla="*/ 85 w 87"/>
                  <a:gd name="T13" fmla="*/ 8 h 88"/>
                  <a:gd name="T14" fmla="*/ 87 w 87"/>
                  <a:gd name="T15" fmla="*/ 5 h 88"/>
                  <a:gd name="T16" fmla="*/ 85 w 87"/>
                  <a:gd name="T17" fmla="*/ 3 h 88"/>
                  <a:gd name="T18" fmla="*/ 84 w 87"/>
                  <a:gd name="T19" fmla="*/ 1 h 88"/>
                  <a:gd name="T20" fmla="*/ 84 w 87"/>
                  <a:gd name="T21" fmla="*/ 1 h 88"/>
                  <a:gd name="T22" fmla="*/ 82 w 87"/>
                  <a:gd name="T23" fmla="*/ 0 h 88"/>
                  <a:gd name="T24" fmla="*/ 79 w 87"/>
                  <a:gd name="T25" fmla="*/ 1 h 88"/>
                  <a:gd name="T26" fmla="*/ 2 w 87"/>
                  <a:gd name="T27" fmla="*/ 80 h 88"/>
                  <a:gd name="T28" fmla="*/ 2 w 87"/>
                  <a:gd name="T29" fmla="*/ 80 h 88"/>
                  <a:gd name="T30" fmla="*/ 0 w 87"/>
                  <a:gd name="T31" fmla="*/ 83 h 88"/>
                  <a:gd name="T32" fmla="*/ 2 w 87"/>
                  <a:gd name="T33" fmla="*/ 86 h 88"/>
                  <a:gd name="T34" fmla="*/ 2 w 87"/>
                  <a:gd name="T35" fmla="*/ 86 h 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87" h="88">
                    <a:moveTo>
                      <a:pt x="2" y="86"/>
                    </a:moveTo>
                    <a:lnTo>
                      <a:pt x="2" y="86"/>
                    </a:lnTo>
                    <a:lnTo>
                      <a:pt x="2" y="86"/>
                    </a:lnTo>
                    <a:lnTo>
                      <a:pt x="4" y="88"/>
                    </a:lnTo>
                    <a:lnTo>
                      <a:pt x="6" y="86"/>
                    </a:lnTo>
                    <a:lnTo>
                      <a:pt x="85" y="8"/>
                    </a:lnTo>
                    <a:lnTo>
                      <a:pt x="85" y="8"/>
                    </a:lnTo>
                    <a:lnTo>
                      <a:pt x="87" y="5"/>
                    </a:lnTo>
                    <a:lnTo>
                      <a:pt x="85" y="3"/>
                    </a:lnTo>
                    <a:lnTo>
                      <a:pt x="84" y="1"/>
                    </a:lnTo>
                    <a:lnTo>
                      <a:pt x="84" y="1"/>
                    </a:lnTo>
                    <a:lnTo>
                      <a:pt x="82" y="0"/>
                    </a:lnTo>
                    <a:lnTo>
                      <a:pt x="79" y="1"/>
                    </a:lnTo>
                    <a:lnTo>
                      <a:pt x="2" y="80"/>
                    </a:lnTo>
                    <a:lnTo>
                      <a:pt x="2" y="80"/>
                    </a:lnTo>
                    <a:lnTo>
                      <a:pt x="0" y="83"/>
                    </a:lnTo>
                    <a:lnTo>
                      <a:pt x="2" y="86"/>
                    </a:lnTo>
                    <a:lnTo>
                      <a:pt x="2" y="86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  <a:cs typeface="Arial" charset="0"/>
                </a:endParaRPr>
              </a:p>
            </p:txBody>
          </p:sp>
          <p:sp>
            <p:nvSpPr>
              <p:cNvPr id="35" name="Freeform 11"/>
              <p:cNvSpPr>
                <a:spLocks/>
              </p:cNvSpPr>
              <p:nvPr/>
            </p:nvSpPr>
            <p:spPr bwMode="auto">
              <a:xfrm>
                <a:off x="869950" y="6804025"/>
                <a:ext cx="147638" cy="219075"/>
              </a:xfrm>
              <a:custGeom>
                <a:avLst/>
                <a:gdLst>
                  <a:gd name="T0" fmla="*/ 1 w 93"/>
                  <a:gd name="T1" fmla="*/ 136 h 138"/>
                  <a:gd name="T2" fmla="*/ 3 w 93"/>
                  <a:gd name="T3" fmla="*/ 136 h 138"/>
                  <a:gd name="T4" fmla="*/ 3 w 93"/>
                  <a:gd name="T5" fmla="*/ 136 h 138"/>
                  <a:gd name="T6" fmla="*/ 5 w 93"/>
                  <a:gd name="T7" fmla="*/ 138 h 138"/>
                  <a:gd name="T8" fmla="*/ 8 w 93"/>
                  <a:gd name="T9" fmla="*/ 136 h 138"/>
                  <a:gd name="T10" fmla="*/ 93 w 93"/>
                  <a:gd name="T11" fmla="*/ 5 h 138"/>
                  <a:gd name="T12" fmla="*/ 93 w 93"/>
                  <a:gd name="T13" fmla="*/ 5 h 138"/>
                  <a:gd name="T14" fmla="*/ 93 w 93"/>
                  <a:gd name="T15" fmla="*/ 2 h 138"/>
                  <a:gd name="T16" fmla="*/ 91 w 93"/>
                  <a:gd name="T17" fmla="*/ 0 h 138"/>
                  <a:gd name="T18" fmla="*/ 90 w 93"/>
                  <a:gd name="T19" fmla="*/ 0 h 138"/>
                  <a:gd name="T20" fmla="*/ 90 w 93"/>
                  <a:gd name="T21" fmla="*/ 0 h 138"/>
                  <a:gd name="T22" fmla="*/ 88 w 93"/>
                  <a:gd name="T23" fmla="*/ 0 h 138"/>
                  <a:gd name="T24" fmla="*/ 85 w 93"/>
                  <a:gd name="T25" fmla="*/ 1 h 138"/>
                  <a:gd name="T26" fmla="*/ 1 w 93"/>
                  <a:gd name="T27" fmla="*/ 132 h 138"/>
                  <a:gd name="T28" fmla="*/ 1 w 93"/>
                  <a:gd name="T29" fmla="*/ 132 h 138"/>
                  <a:gd name="T30" fmla="*/ 0 w 93"/>
                  <a:gd name="T31" fmla="*/ 134 h 138"/>
                  <a:gd name="T32" fmla="*/ 1 w 93"/>
                  <a:gd name="T33" fmla="*/ 136 h 138"/>
                  <a:gd name="T34" fmla="*/ 1 w 93"/>
                  <a:gd name="T35" fmla="*/ 136 h 1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93" h="138">
                    <a:moveTo>
                      <a:pt x="1" y="136"/>
                    </a:moveTo>
                    <a:lnTo>
                      <a:pt x="3" y="136"/>
                    </a:lnTo>
                    <a:lnTo>
                      <a:pt x="3" y="136"/>
                    </a:lnTo>
                    <a:lnTo>
                      <a:pt x="5" y="138"/>
                    </a:lnTo>
                    <a:lnTo>
                      <a:pt x="8" y="136"/>
                    </a:lnTo>
                    <a:lnTo>
                      <a:pt x="93" y="5"/>
                    </a:lnTo>
                    <a:lnTo>
                      <a:pt x="93" y="5"/>
                    </a:lnTo>
                    <a:lnTo>
                      <a:pt x="93" y="2"/>
                    </a:lnTo>
                    <a:lnTo>
                      <a:pt x="91" y="0"/>
                    </a:lnTo>
                    <a:lnTo>
                      <a:pt x="90" y="0"/>
                    </a:lnTo>
                    <a:lnTo>
                      <a:pt x="90" y="0"/>
                    </a:lnTo>
                    <a:lnTo>
                      <a:pt x="88" y="0"/>
                    </a:lnTo>
                    <a:lnTo>
                      <a:pt x="85" y="1"/>
                    </a:lnTo>
                    <a:lnTo>
                      <a:pt x="1" y="132"/>
                    </a:lnTo>
                    <a:lnTo>
                      <a:pt x="1" y="132"/>
                    </a:lnTo>
                    <a:lnTo>
                      <a:pt x="0" y="134"/>
                    </a:lnTo>
                    <a:lnTo>
                      <a:pt x="1" y="136"/>
                    </a:lnTo>
                    <a:lnTo>
                      <a:pt x="1" y="136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  <a:cs typeface="Arial" charset="0"/>
                </a:endParaRPr>
              </a:p>
            </p:txBody>
          </p:sp>
          <p:sp>
            <p:nvSpPr>
              <p:cNvPr id="36" name="Freeform 12"/>
              <p:cNvSpPr>
                <a:spLocks/>
              </p:cNvSpPr>
              <p:nvPr/>
            </p:nvSpPr>
            <p:spPr bwMode="auto">
              <a:xfrm>
                <a:off x="423863" y="6848475"/>
                <a:ext cx="165100" cy="120650"/>
              </a:xfrm>
              <a:custGeom>
                <a:avLst/>
                <a:gdLst>
                  <a:gd name="T0" fmla="*/ 3 w 104"/>
                  <a:gd name="T1" fmla="*/ 15 h 76"/>
                  <a:gd name="T2" fmla="*/ 91 w 104"/>
                  <a:gd name="T3" fmla="*/ 76 h 76"/>
                  <a:gd name="T4" fmla="*/ 91 w 104"/>
                  <a:gd name="T5" fmla="*/ 76 h 76"/>
                  <a:gd name="T6" fmla="*/ 94 w 104"/>
                  <a:gd name="T7" fmla="*/ 76 h 76"/>
                  <a:gd name="T8" fmla="*/ 95 w 104"/>
                  <a:gd name="T9" fmla="*/ 76 h 76"/>
                  <a:gd name="T10" fmla="*/ 98 w 104"/>
                  <a:gd name="T11" fmla="*/ 76 h 76"/>
                  <a:gd name="T12" fmla="*/ 99 w 104"/>
                  <a:gd name="T13" fmla="*/ 75 h 76"/>
                  <a:gd name="T14" fmla="*/ 103 w 104"/>
                  <a:gd name="T15" fmla="*/ 69 h 76"/>
                  <a:gd name="T16" fmla="*/ 103 w 104"/>
                  <a:gd name="T17" fmla="*/ 69 h 76"/>
                  <a:gd name="T18" fmla="*/ 104 w 104"/>
                  <a:gd name="T19" fmla="*/ 67 h 76"/>
                  <a:gd name="T20" fmla="*/ 104 w 104"/>
                  <a:gd name="T21" fmla="*/ 65 h 76"/>
                  <a:gd name="T22" fmla="*/ 103 w 104"/>
                  <a:gd name="T23" fmla="*/ 63 h 76"/>
                  <a:gd name="T24" fmla="*/ 101 w 104"/>
                  <a:gd name="T25" fmla="*/ 62 h 76"/>
                  <a:gd name="T26" fmla="*/ 13 w 104"/>
                  <a:gd name="T27" fmla="*/ 0 h 76"/>
                  <a:gd name="T28" fmla="*/ 13 w 104"/>
                  <a:gd name="T29" fmla="*/ 0 h 76"/>
                  <a:gd name="T30" fmla="*/ 10 w 104"/>
                  <a:gd name="T31" fmla="*/ 0 h 76"/>
                  <a:gd name="T32" fmla="*/ 9 w 104"/>
                  <a:gd name="T33" fmla="*/ 0 h 76"/>
                  <a:gd name="T34" fmla="*/ 6 w 104"/>
                  <a:gd name="T35" fmla="*/ 0 h 76"/>
                  <a:gd name="T36" fmla="*/ 5 w 104"/>
                  <a:gd name="T37" fmla="*/ 1 h 76"/>
                  <a:gd name="T38" fmla="*/ 1 w 104"/>
                  <a:gd name="T39" fmla="*/ 8 h 76"/>
                  <a:gd name="T40" fmla="*/ 1 w 104"/>
                  <a:gd name="T41" fmla="*/ 8 h 76"/>
                  <a:gd name="T42" fmla="*/ 0 w 104"/>
                  <a:gd name="T43" fmla="*/ 10 h 76"/>
                  <a:gd name="T44" fmla="*/ 0 w 104"/>
                  <a:gd name="T45" fmla="*/ 11 h 76"/>
                  <a:gd name="T46" fmla="*/ 1 w 104"/>
                  <a:gd name="T47" fmla="*/ 14 h 76"/>
                  <a:gd name="T48" fmla="*/ 3 w 104"/>
                  <a:gd name="T49" fmla="*/ 15 h 76"/>
                  <a:gd name="T50" fmla="*/ 3 w 104"/>
                  <a:gd name="T51" fmla="*/ 15 h 7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104" h="76">
                    <a:moveTo>
                      <a:pt x="3" y="15"/>
                    </a:moveTo>
                    <a:lnTo>
                      <a:pt x="91" y="76"/>
                    </a:lnTo>
                    <a:lnTo>
                      <a:pt x="91" y="76"/>
                    </a:lnTo>
                    <a:lnTo>
                      <a:pt x="94" y="76"/>
                    </a:lnTo>
                    <a:lnTo>
                      <a:pt x="95" y="76"/>
                    </a:lnTo>
                    <a:lnTo>
                      <a:pt x="98" y="76"/>
                    </a:lnTo>
                    <a:lnTo>
                      <a:pt x="99" y="75"/>
                    </a:lnTo>
                    <a:lnTo>
                      <a:pt x="103" y="69"/>
                    </a:lnTo>
                    <a:lnTo>
                      <a:pt x="103" y="69"/>
                    </a:lnTo>
                    <a:lnTo>
                      <a:pt x="104" y="67"/>
                    </a:lnTo>
                    <a:lnTo>
                      <a:pt x="104" y="65"/>
                    </a:lnTo>
                    <a:lnTo>
                      <a:pt x="103" y="63"/>
                    </a:lnTo>
                    <a:lnTo>
                      <a:pt x="101" y="62"/>
                    </a:lnTo>
                    <a:lnTo>
                      <a:pt x="13" y="0"/>
                    </a:lnTo>
                    <a:lnTo>
                      <a:pt x="13" y="0"/>
                    </a:lnTo>
                    <a:lnTo>
                      <a:pt x="10" y="0"/>
                    </a:lnTo>
                    <a:lnTo>
                      <a:pt x="9" y="0"/>
                    </a:lnTo>
                    <a:lnTo>
                      <a:pt x="6" y="0"/>
                    </a:lnTo>
                    <a:lnTo>
                      <a:pt x="5" y="1"/>
                    </a:lnTo>
                    <a:lnTo>
                      <a:pt x="1" y="8"/>
                    </a:lnTo>
                    <a:lnTo>
                      <a:pt x="1" y="8"/>
                    </a:lnTo>
                    <a:lnTo>
                      <a:pt x="0" y="10"/>
                    </a:lnTo>
                    <a:lnTo>
                      <a:pt x="0" y="11"/>
                    </a:lnTo>
                    <a:lnTo>
                      <a:pt x="1" y="14"/>
                    </a:lnTo>
                    <a:lnTo>
                      <a:pt x="3" y="15"/>
                    </a:lnTo>
                    <a:lnTo>
                      <a:pt x="3" y="15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  <a:cs typeface="Arial" charset="0"/>
                </a:endParaRPr>
              </a:p>
            </p:txBody>
          </p:sp>
          <p:sp>
            <p:nvSpPr>
              <p:cNvPr id="37" name="Freeform 13"/>
              <p:cNvSpPr>
                <a:spLocks/>
              </p:cNvSpPr>
              <p:nvPr/>
            </p:nvSpPr>
            <p:spPr bwMode="auto">
              <a:xfrm>
                <a:off x="371475" y="7205663"/>
                <a:ext cx="179388" cy="88900"/>
              </a:xfrm>
              <a:custGeom>
                <a:avLst/>
                <a:gdLst>
                  <a:gd name="T0" fmla="*/ 113 w 113"/>
                  <a:gd name="T1" fmla="*/ 10 h 56"/>
                  <a:gd name="T2" fmla="*/ 111 w 113"/>
                  <a:gd name="T3" fmla="*/ 4 h 56"/>
                  <a:gd name="T4" fmla="*/ 111 w 113"/>
                  <a:gd name="T5" fmla="*/ 4 h 56"/>
                  <a:gd name="T6" fmla="*/ 110 w 113"/>
                  <a:gd name="T7" fmla="*/ 2 h 56"/>
                  <a:gd name="T8" fmla="*/ 108 w 113"/>
                  <a:gd name="T9" fmla="*/ 0 h 56"/>
                  <a:gd name="T10" fmla="*/ 106 w 113"/>
                  <a:gd name="T11" fmla="*/ 0 h 56"/>
                  <a:gd name="T12" fmla="*/ 105 w 113"/>
                  <a:gd name="T13" fmla="*/ 0 h 56"/>
                  <a:gd name="T14" fmla="*/ 4 w 113"/>
                  <a:gd name="T15" fmla="*/ 39 h 56"/>
                  <a:gd name="T16" fmla="*/ 4 w 113"/>
                  <a:gd name="T17" fmla="*/ 39 h 56"/>
                  <a:gd name="T18" fmla="*/ 1 w 113"/>
                  <a:gd name="T19" fmla="*/ 40 h 56"/>
                  <a:gd name="T20" fmla="*/ 0 w 113"/>
                  <a:gd name="T21" fmla="*/ 42 h 56"/>
                  <a:gd name="T22" fmla="*/ 0 w 113"/>
                  <a:gd name="T23" fmla="*/ 44 h 56"/>
                  <a:gd name="T24" fmla="*/ 0 w 113"/>
                  <a:gd name="T25" fmla="*/ 46 h 56"/>
                  <a:gd name="T26" fmla="*/ 2 w 113"/>
                  <a:gd name="T27" fmla="*/ 52 h 56"/>
                  <a:gd name="T28" fmla="*/ 2 w 113"/>
                  <a:gd name="T29" fmla="*/ 52 h 56"/>
                  <a:gd name="T30" fmla="*/ 4 w 113"/>
                  <a:gd name="T31" fmla="*/ 55 h 56"/>
                  <a:gd name="T32" fmla="*/ 5 w 113"/>
                  <a:gd name="T33" fmla="*/ 56 h 56"/>
                  <a:gd name="T34" fmla="*/ 7 w 113"/>
                  <a:gd name="T35" fmla="*/ 56 h 56"/>
                  <a:gd name="T36" fmla="*/ 10 w 113"/>
                  <a:gd name="T37" fmla="*/ 56 h 56"/>
                  <a:gd name="T38" fmla="*/ 111 w 113"/>
                  <a:gd name="T39" fmla="*/ 18 h 56"/>
                  <a:gd name="T40" fmla="*/ 111 w 113"/>
                  <a:gd name="T41" fmla="*/ 18 h 56"/>
                  <a:gd name="T42" fmla="*/ 112 w 113"/>
                  <a:gd name="T43" fmla="*/ 16 h 56"/>
                  <a:gd name="T44" fmla="*/ 113 w 113"/>
                  <a:gd name="T45" fmla="*/ 14 h 56"/>
                  <a:gd name="T46" fmla="*/ 113 w 113"/>
                  <a:gd name="T47" fmla="*/ 13 h 56"/>
                  <a:gd name="T48" fmla="*/ 113 w 113"/>
                  <a:gd name="T49" fmla="*/ 10 h 56"/>
                  <a:gd name="T50" fmla="*/ 113 w 113"/>
                  <a:gd name="T51" fmla="*/ 10 h 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113" h="56">
                    <a:moveTo>
                      <a:pt x="113" y="10"/>
                    </a:moveTo>
                    <a:lnTo>
                      <a:pt x="111" y="4"/>
                    </a:lnTo>
                    <a:lnTo>
                      <a:pt x="111" y="4"/>
                    </a:lnTo>
                    <a:lnTo>
                      <a:pt x="110" y="2"/>
                    </a:lnTo>
                    <a:lnTo>
                      <a:pt x="108" y="0"/>
                    </a:lnTo>
                    <a:lnTo>
                      <a:pt x="106" y="0"/>
                    </a:lnTo>
                    <a:lnTo>
                      <a:pt x="105" y="0"/>
                    </a:lnTo>
                    <a:lnTo>
                      <a:pt x="4" y="39"/>
                    </a:lnTo>
                    <a:lnTo>
                      <a:pt x="4" y="39"/>
                    </a:lnTo>
                    <a:lnTo>
                      <a:pt x="1" y="40"/>
                    </a:lnTo>
                    <a:lnTo>
                      <a:pt x="0" y="42"/>
                    </a:lnTo>
                    <a:lnTo>
                      <a:pt x="0" y="44"/>
                    </a:lnTo>
                    <a:lnTo>
                      <a:pt x="0" y="46"/>
                    </a:lnTo>
                    <a:lnTo>
                      <a:pt x="2" y="52"/>
                    </a:lnTo>
                    <a:lnTo>
                      <a:pt x="2" y="52"/>
                    </a:lnTo>
                    <a:lnTo>
                      <a:pt x="4" y="55"/>
                    </a:lnTo>
                    <a:lnTo>
                      <a:pt x="5" y="56"/>
                    </a:lnTo>
                    <a:lnTo>
                      <a:pt x="7" y="56"/>
                    </a:lnTo>
                    <a:lnTo>
                      <a:pt x="10" y="56"/>
                    </a:lnTo>
                    <a:lnTo>
                      <a:pt x="111" y="18"/>
                    </a:lnTo>
                    <a:lnTo>
                      <a:pt x="111" y="18"/>
                    </a:lnTo>
                    <a:lnTo>
                      <a:pt x="112" y="16"/>
                    </a:lnTo>
                    <a:lnTo>
                      <a:pt x="113" y="14"/>
                    </a:lnTo>
                    <a:lnTo>
                      <a:pt x="113" y="13"/>
                    </a:lnTo>
                    <a:lnTo>
                      <a:pt x="113" y="10"/>
                    </a:lnTo>
                    <a:lnTo>
                      <a:pt x="113" y="1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  <a:cs typeface="Arial" charset="0"/>
                </a:endParaRPr>
              </a:p>
            </p:txBody>
          </p:sp>
          <p:sp>
            <p:nvSpPr>
              <p:cNvPr id="38" name="Freeform 14"/>
              <p:cNvSpPr>
                <a:spLocks/>
              </p:cNvSpPr>
              <p:nvPr/>
            </p:nvSpPr>
            <p:spPr bwMode="auto">
              <a:xfrm>
                <a:off x="631825" y="7285038"/>
                <a:ext cx="127000" cy="185737"/>
              </a:xfrm>
              <a:custGeom>
                <a:avLst/>
                <a:gdLst>
                  <a:gd name="T0" fmla="*/ 76 w 80"/>
                  <a:gd name="T1" fmla="*/ 10 h 117"/>
                  <a:gd name="T2" fmla="*/ 57 w 80"/>
                  <a:gd name="T3" fmla="*/ 1 h 117"/>
                  <a:gd name="T4" fmla="*/ 57 w 80"/>
                  <a:gd name="T5" fmla="*/ 1 h 117"/>
                  <a:gd name="T6" fmla="*/ 53 w 80"/>
                  <a:gd name="T7" fmla="*/ 0 h 117"/>
                  <a:gd name="T8" fmla="*/ 50 w 80"/>
                  <a:gd name="T9" fmla="*/ 0 h 117"/>
                  <a:gd name="T10" fmla="*/ 48 w 80"/>
                  <a:gd name="T11" fmla="*/ 1 h 117"/>
                  <a:gd name="T12" fmla="*/ 45 w 80"/>
                  <a:gd name="T13" fmla="*/ 5 h 117"/>
                  <a:gd name="T14" fmla="*/ 1 w 80"/>
                  <a:gd name="T15" fmla="*/ 96 h 117"/>
                  <a:gd name="T16" fmla="*/ 1 w 80"/>
                  <a:gd name="T17" fmla="*/ 96 h 117"/>
                  <a:gd name="T18" fmla="*/ 0 w 80"/>
                  <a:gd name="T19" fmla="*/ 98 h 117"/>
                  <a:gd name="T20" fmla="*/ 0 w 80"/>
                  <a:gd name="T21" fmla="*/ 102 h 117"/>
                  <a:gd name="T22" fmla="*/ 2 w 80"/>
                  <a:gd name="T23" fmla="*/ 104 h 117"/>
                  <a:gd name="T24" fmla="*/ 5 w 80"/>
                  <a:gd name="T25" fmla="*/ 107 h 117"/>
                  <a:gd name="T26" fmla="*/ 23 w 80"/>
                  <a:gd name="T27" fmla="*/ 115 h 117"/>
                  <a:gd name="T28" fmla="*/ 23 w 80"/>
                  <a:gd name="T29" fmla="*/ 115 h 117"/>
                  <a:gd name="T30" fmla="*/ 27 w 80"/>
                  <a:gd name="T31" fmla="*/ 117 h 117"/>
                  <a:gd name="T32" fmla="*/ 29 w 80"/>
                  <a:gd name="T33" fmla="*/ 117 h 117"/>
                  <a:gd name="T34" fmla="*/ 32 w 80"/>
                  <a:gd name="T35" fmla="*/ 114 h 117"/>
                  <a:gd name="T36" fmla="*/ 34 w 80"/>
                  <a:gd name="T37" fmla="*/ 112 h 117"/>
                  <a:gd name="T38" fmla="*/ 80 w 80"/>
                  <a:gd name="T39" fmla="*/ 21 h 117"/>
                  <a:gd name="T40" fmla="*/ 80 w 80"/>
                  <a:gd name="T41" fmla="*/ 21 h 117"/>
                  <a:gd name="T42" fmla="*/ 80 w 80"/>
                  <a:gd name="T43" fmla="*/ 17 h 117"/>
                  <a:gd name="T44" fmla="*/ 80 w 80"/>
                  <a:gd name="T45" fmla="*/ 14 h 117"/>
                  <a:gd name="T46" fmla="*/ 79 w 80"/>
                  <a:gd name="T47" fmla="*/ 12 h 117"/>
                  <a:gd name="T48" fmla="*/ 76 w 80"/>
                  <a:gd name="T49" fmla="*/ 10 h 117"/>
                  <a:gd name="T50" fmla="*/ 76 w 80"/>
                  <a:gd name="T51" fmla="*/ 10 h 1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80" h="117">
                    <a:moveTo>
                      <a:pt x="76" y="10"/>
                    </a:moveTo>
                    <a:lnTo>
                      <a:pt x="57" y="1"/>
                    </a:lnTo>
                    <a:lnTo>
                      <a:pt x="57" y="1"/>
                    </a:lnTo>
                    <a:lnTo>
                      <a:pt x="53" y="0"/>
                    </a:lnTo>
                    <a:lnTo>
                      <a:pt x="50" y="0"/>
                    </a:lnTo>
                    <a:lnTo>
                      <a:pt x="48" y="1"/>
                    </a:lnTo>
                    <a:lnTo>
                      <a:pt x="45" y="5"/>
                    </a:lnTo>
                    <a:lnTo>
                      <a:pt x="1" y="96"/>
                    </a:lnTo>
                    <a:lnTo>
                      <a:pt x="1" y="96"/>
                    </a:lnTo>
                    <a:lnTo>
                      <a:pt x="0" y="98"/>
                    </a:lnTo>
                    <a:lnTo>
                      <a:pt x="0" y="102"/>
                    </a:lnTo>
                    <a:lnTo>
                      <a:pt x="2" y="104"/>
                    </a:lnTo>
                    <a:lnTo>
                      <a:pt x="5" y="107"/>
                    </a:lnTo>
                    <a:lnTo>
                      <a:pt x="23" y="115"/>
                    </a:lnTo>
                    <a:lnTo>
                      <a:pt x="23" y="115"/>
                    </a:lnTo>
                    <a:lnTo>
                      <a:pt x="27" y="117"/>
                    </a:lnTo>
                    <a:lnTo>
                      <a:pt x="29" y="117"/>
                    </a:lnTo>
                    <a:lnTo>
                      <a:pt x="32" y="114"/>
                    </a:lnTo>
                    <a:lnTo>
                      <a:pt x="34" y="112"/>
                    </a:lnTo>
                    <a:lnTo>
                      <a:pt x="80" y="21"/>
                    </a:lnTo>
                    <a:lnTo>
                      <a:pt x="80" y="21"/>
                    </a:lnTo>
                    <a:lnTo>
                      <a:pt x="80" y="17"/>
                    </a:lnTo>
                    <a:lnTo>
                      <a:pt x="80" y="14"/>
                    </a:lnTo>
                    <a:lnTo>
                      <a:pt x="79" y="12"/>
                    </a:lnTo>
                    <a:lnTo>
                      <a:pt x="76" y="10"/>
                    </a:lnTo>
                    <a:lnTo>
                      <a:pt x="76" y="1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  <a:cs typeface="Arial" charset="0"/>
                </a:endParaRPr>
              </a:p>
            </p:txBody>
          </p:sp>
          <p:sp>
            <p:nvSpPr>
              <p:cNvPr id="39" name="Freeform 15"/>
              <p:cNvSpPr>
                <a:spLocks/>
              </p:cNvSpPr>
              <p:nvPr/>
            </p:nvSpPr>
            <p:spPr bwMode="auto">
              <a:xfrm>
                <a:off x="573088" y="6823075"/>
                <a:ext cx="133350" cy="158750"/>
              </a:xfrm>
              <a:custGeom>
                <a:avLst/>
                <a:gdLst>
                  <a:gd name="T0" fmla="*/ 69 w 84"/>
                  <a:gd name="T1" fmla="*/ 97 h 100"/>
                  <a:gd name="T2" fmla="*/ 69 w 84"/>
                  <a:gd name="T3" fmla="*/ 97 h 100"/>
                  <a:gd name="T4" fmla="*/ 70 w 84"/>
                  <a:gd name="T5" fmla="*/ 99 h 100"/>
                  <a:gd name="T6" fmla="*/ 71 w 84"/>
                  <a:gd name="T7" fmla="*/ 100 h 100"/>
                  <a:gd name="T8" fmla="*/ 74 w 84"/>
                  <a:gd name="T9" fmla="*/ 100 h 100"/>
                  <a:gd name="T10" fmla="*/ 75 w 84"/>
                  <a:gd name="T11" fmla="*/ 99 h 100"/>
                  <a:gd name="T12" fmla="*/ 81 w 84"/>
                  <a:gd name="T13" fmla="*/ 94 h 100"/>
                  <a:gd name="T14" fmla="*/ 81 w 84"/>
                  <a:gd name="T15" fmla="*/ 94 h 100"/>
                  <a:gd name="T16" fmla="*/ 82 w 84"/>
                  <a:gd name="T17" fmla="*/ 92 h 100"/>
                  <a:gd name="T18" fmla="*/ 84 w 84"/>
                  <a:gd name="T19" fmla="*/ 90 h 100"/>
                  <a:gd name="T20" fmla="*/ 82 w 84"/>
                  <a:gd name="T21" fmla="*/ 89 h 100"/>
                  <a:gd name="T22" fmla="*/ 82 w 84"/>
                  <a:gd name="T23" fmla="*/ 86 h 100"/>
                  <a:gd name="T24" fmla="*/ 15 w 84"/>
                  <a:gd name="T25" fmla="*/ 1 h 100"/>
                  <a:gd name="T26" fmla="*/ 15 w 84"/>
                  <a:gd name="T27" fmla="*/ 1 h 100"/>
                  <a:gd name="T28" fmla="*/ 13 w 84"/>
                  <a:gd name="T29" fmla="*/ 0 h 100"/>
                  <a:gd name="T30" fmla="*/ 11 w 84"/>
                  <a:gd name="T31" fmla="*/ 0 h 100"/>
                  <a:gd name="T32" fmla="*/ 10 w 84"/>
                  <a:gd name="T33" fmla="*/ 0 h 100"/>
                  <a:gd name="T34" fmla="*/ 7 w 84"/>
                  <a:gd name="T35" fmla="*/ 1 h 100"/>
                  <a:gd name="T36" fmla="*/ 2 w 84"/>
                  <a:gd name="T37" fmla="*/ 5 h 100"/>
                  <a:gd name="T38" fmla="*/ 2 w 84"/>
                  <a:gd name="T39" fmla="*/ 5 h 100"/>
                  <a:gd name="T40" fmla="*/ 1 w 84"/>
                  <a:gd name="T41" fmla="*/ 8 h 100"/>
                  <a:gd name="T42" fmla="*/ 0 w 84"/>
                  <a:gd name="T43" fmla="*/ 9 h 100"/>
                  <a:gd name="T44" fmla="*/ 0 w 84"/>
                  <a:gd name="T45" fmla="*/ 11 h 100"/>
                  <a:gd name="T46" fmla="*/ 1 w 84"/>
                  <a:gd name="T47" fmla="*/ 12 h 100"/>
                  <a:gd name="T48" fmla="*/ 69 w 84"/>
                  <a:gd name="T49" fmla="*/ 97 h 1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84" h="100">
                    <a:moveTo>
                      <a:pt x="69" y="97"/>
                    </a:moveTo>
                    <a:lnTo>
                      <a:pt x="69" y="97"/>
                    </a:lnTo>
                    <a:lnTo>
                      <a:pt x="70" y="99"/>
                    </a:lnTo>
                    <a:lnTo>
                      <a:pt x="71" y="100"/>
                    </a:lnTo>
                    <a:lnTo>
                      <a:pt x="74" y="100"/>
                    </a:lnTo>
                    <a:lnTo>
                      <a:pt x="75" y="99"/>
                    </a:lnTo>
                    <a:lnTo>
                      <a:pt x="81" y="94"/>
                    </a:lnTo>
                    <a:lnTo>
                      <a:pt x="81" y="94"/>
                    </a:lnTo>
                    <a:lnTo>
                      <a:pt x="82" y="92"/>
                    </a:lnTo>
                    <a:lnTo>
                      <a:pt x="84" y="90"/>
                    </a:lnTo>
                    <a:lnTo>
                      <a:pt x="82" y="89"/>
                    </a:lnTo>
                    <a:lnTo>
                      <a:pt x="82" y="86"/>
                    </a:lnTo>
                    <a:lnTo>
                      <a:pt x="15" y="1"/>
                    </a:lnTo>
                    <a:lnTo>
                      <a:pt x="15" y="1"/>
                    </a:lnTo>
                    <a:lnTo>
                      <a:pt x="13" y="0"/>
                    </a:lnTo>
                    <a:lnTo>
                      <a:pt x="11" y="0"/>
                    </a:lnTo>
                    <a:lnTo>
                      <a:pt x="10" y="0"/>
                    </a:lnTo>
                    <a:lnTo>
                      <a:pt x="7" y="1"/>
                    </a:lnTo>
                    <a:lnTo>
                      <a:pt x="2" y="5"/>
                    </a:lnTo>
                    <a:lnTo>
                      <a:pt x="2" y="5"/>
                    </a:lnTo>
                    <a:lnTo>
                      <a:pt x="1" y="8"/>
                    </a:lnTo>
                    <a:lnTo>
                      <a:pt x="0" y="9"/>
                    </a:lnTo>
                    <a:lnTo>
                      <a:pt x="0" y="11"/>
                    </a:lnTo>
                    <a:lnTo>
                      <a:pt x="1" y="12"/>
                    </a:lnTo>
                    <a:lnTo>
                      <a:pt x="69" y="97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  <a:cs typeface="Arial" charset="0"/>
                </a:endParaRPr>
              </a:p>
            </p:txBody>
          </p:sp>
          <p:sp>
            <p:nvSpPr>
              <p:cNvPr id="40" name="Freeform 16"/>
              <p:cNvSpPr>
                <a:spLocks/>
              </p:cNvSpPr>
              <p:nvPr/>
            </p:nvSpPr>
            <p:spPr bwMode="auto">
              <a:xfrm>
                <a:off x="942975" y="7227888"/>
                <a:ext cx="171450" cy="153987"/>
              </a:xfrm>
              <a:custGeom>
                <a:avLst/>
                <a:gdLst>
                  <a:gd name="T0" fmla="*/ 106 w 108"/>
                  <a:gd name="T1" fmla="*/ 68 h 97"/>
                  <a:gd name="T2" fmla="*/ 26 w 108"/>
                  <a:gd name="T3" fmla="*/ 2 h 97"/>
                  <a:gd name="T4" fmla="*/ 26 w 108"/>
                  <a:gd name="T5" fmla="*/ 2 h 97"/>
                  <a:gd name="T6" fmla="*/ 23 w 108"/>
                  <a:gd name="T7" fmla="*/ 0 h 97"/>
                  <a:gd name="T8" fmla="*/ 21 w 108"/>
                  <a:gd name="T9" fmla="*/ 0 h 97"/>
                  <a:gd name="T10" fmla="*/ 17 w 108"/>
                  <a:gd name="T11" fmla="*/ 1 h 97"/>
                  <a:gd name="T12" fmla="*/ 15 w 108"/>
                  <a:gd name="T13" fmla="*/ 2 h 97"/>
                  <a:gd name="T14" fmla="*/ 1 w 108"/>
                  <a:gd name="T15" fmla="*/ 20 h 97"/>
                  <a:gd name="T16" fmla="*/ 1 w 108"/>
                  <a:gd name="T17" fmla="*/ 20 h 97"/>
                  <a:gd name="T18" fmla="*/ 0 w 108"/>
                  <a:gd name="T19" fmla="*/ 22 h 97"/>
                  <a:gd name="T20" fmla="*/ 0 w 108"/>
                  <a:gd name="T21" fmla="*/ 26 h 97"/>
                  <a:gd name="T22" fmla="*/ 0 w 108"/>
                  <a:gd name="T23" fmla="*/ 28 h 97"/>
                  <a:gd name="T24" fmla="*/ 2 w 108"/>
                  <a:gd name="T25" fmla="*/ 31 h 97"/>
                  <a:gd name="T26" fmla="*/ 81 w 108"/>
                  <a:gd name="T27" fmla="*/ 96 h 97"/>
                  <a:gd name="T28" fmla="*/ 81 w 108"/>
                  <a:gd name="T29" fmla="*/ 96 h 97"/>
                  <a:gd name="T30" fmla="*/ 85 w 108"/>
                  <a:gd name="T31" fmla="*/ 97 h 97"/>
                  <a:gd name="T32" fmla="*/ 87 w 108"/>
                  <a:gd name="T33" fmla="*/ 97 h 97"/>
                  <a:gd name="T34" fmla="*/ 90 w 108"/>
                  <a:gd name="T35" fmla="*/ 97 h 97"/>
                  <a:gd name="T36" fmla="*/ 92 w 108"/>
                  <a:gd name="T37" fmla="*/ 95 h 97"/>
                  <a:gd name="T38" fmla="*/ 106 w 108"/>
                  <a:gd name="T39" fmla="*/ 79 h 97"/>
                  <a:gd name="T40" fmla="*/ 106 w 108"/>
                  <a:gd name="T41" fmla="*/ 79 h 97"/>
                  <a:gd name="T42" fmla="*/ 108 w 108"/>
                  <a:gd name="T43" fmla="*/ 75 h 97"/>
                  <a:gd name="T44" fmla="*/ 108 w 108"/>
                  <a:gd name="T45" fmla="*/ 73 h 97"/>
                  <a:gd name="T46" fmla="*/ 107 w 108"/>
                  <a:gd name="T47" fmla="*/ 70 h 97"/>
                  <a:gd name="T48" fmla="*/ 106 w 108"/>
                  <a:gd name="T49" fmla="*/ 68 h 97"/>
                  <a:gd name="T50" fmla="*/ 106 w 108"/>
                  <a:gd name="T51" fmla="*/ 68 h 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108" h="97">
                    <a:moveTo>
                      <a:pt x="106" y="68"/>
                    </a:moveTo>
                    <a:lnTo>
                      <a:pt x="26" y="2"/>
                    </a:lnTo>
                    <a:lnTo>
                      <a:pt x="26" y="2"/>
                    </a:lnTo>
                    <a:lnTo>
                      <a:pt x="23" y="0"/>
                    </a:lnTo>
                    <a:lnTo>
                      <a:pt x="21" y="0"/>
                    </a:lnTo>
                    <a:lnTo>
                      <a:pt x="17" y="1"/>
                    </a:lnTo>
                    <a:lnTo>
                      <a:pt x="15" y="2"/>
                    </a:lnTo>
                    <a:lnTo>
                      <a:pt x="1" y="20"/>
                    </a:lnTo>
                    <a:lnTo>
                      <a:pt x="1" y="20"/>
                    </a:lnTo>
                    <a:lnTo>
                      <a:pt x="0" y="22"/>
                    </a:lnTo>
                    <a:lnTo>
                      <a:pt x="0" y="26"/>
                    </a:lnTo>
                    <a:lnTo>
                      <a:pt x="0" y="28"/>
                    </a:lnTo>
                    <a:lnTo>
                      <a:pt x="2" y="31"/>
                    </a:lnTo>
                    <a:lnTo>
                      <a:pt x="81" y="96"/>
                    </a:lnTo>
                    <a:lnTo>
                      <a:pt x="81" y="96"/>
                    </a:lnTo>
                    <a:lnTo>
                      <a:pt x="85" y="97"/>
                    </a:lnTo>
                    <a:lnTo>
                      <a:pt x="87" y="97"/>
                    </a:lnTo>
                    <a:lnTo>
                      <a:pt x="90" y="97"/>
                    </a:lnTo>
                    <a:lnTo>
                      <a:pt x="92" y="95"/>
                    </a:lnTo>
                    <a:lnTo>
                      <a:pt x="106" y="79"/>
                    </a:lnTo>
                    <a:lnTo>
                      <a:pt x="106" y="79"/>
                    </a:lnTo>
                    <a:lnTo>
                      <a:pt x="108" y="75"/>
                    </a:lnTo>
                    <a:lnTo>
                      <a:pt x="108" y="73"/>
                    </a:lnTo>
                    <a:lnTo>
                      <a:pt x="107" y="70"/>
                    </a:lnTo>
                    <a:lnTo>
                      <a:pt x="106" y="68"/>
                    </a:lnTo>
                    <a:lnTo>
                      <a:pt x="106" y="68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  <a:cs typeface="Arial" charset="0"/>
                </a:endParaRPr>
              </a:p>
            </p:txBody>
          </p:sp>
          <p:sp>
            <p:nvSpPr>
              <p:cNvPr id="41" name="Freeform 17"/>
              <p:cNvSpPr>
                <a:spLocks/>
              </p:cNvSpPr>
              <p:nvPr/>
            </p:nvSpPr>
            <p:spPr bwMode="auto">
              <a:xfrm>
                <a:off x="933450" y="7091363"/>
                <a:ext cx="257175" cy="60325"/>
              </a:xfrm>
              <a:custGeom>
                <a:avLst/>
                <a:gdLst>
                  <a:gd name="T0" fmla="*/ 0 w 162"/>
                  <a:gd name="T1" fmla="*/ 8 h 38"/>
                  <a:gd name="T2" fmla="*/ 0 w 162"/>
                  <a:gd name="T3" fmla="*/ 29 h 38"/>
                  <a:gd name="T4" fmla="*/ 0 w 162"/>
                  <a:gd name="T5" fmla="*/ 29 h 38"/>
                  <a:gd name="T6" fmla="*/ 0 w 162"/>
                  <a:gd name="T7" fmla="*/ 33 h 38"/>
                  <a:gd name="T8" fmla="*/ 2 w 162"/>
                  <a:gd name="T9" fmla="*/ 36 h 38"/>
                  <a:gd name="T10" fmla="*/ 5 w 162"/>
                  <a:gd name="T11" fmla="*/ 37 h 38"/>
                  <a:gd name="T12" fmla="*/ 7 w 162"/>
                  <a:gd name="T13" fmla="*/ 38 h 38"/>
                  <a:gd name="T14" fmla="*/ 154 w 162"/>
                  <a:gd name="T15" fmla="*/ 38 h 38"/>
                  <a:gd name="T16" fmla="*/ 154 w 162"/>
                  <a:gd name="T17" fmla="*/ 38 h 38"/>
                  <a:gd name="T18" fmla="*/ 157 w 162"/>
                  <a:gd name="T19" fmla="*/ 37 h 38"/>
                  <a:gd name="T20" fmla="*/ 160 w 162"/>
                  <a:gd name="T21" fmla="*/ 36 h 38"/>
                  <a:gd name="T22" fmla="*/ 161 w 162"/>
                  <a:gd name="T23" fmla="*/ 33 h 38"/>
                  <a:gd name="T24" fmla="*/ 162 w 162"/>
                  <a:gd name="T25" fmla="*/ 29 h 38"/>
                  <a:gd name="T26" fmla="*/ 162 w 162"/>
                  <a:gd name="T27" fmla="*/ 8 h 38"/>
                  <a:gd name="T28" fmla="*/ 162 w 162"/>
                  <a:gd name="T29" fmla="*/ 8 h 38"/>
                  <a:gd name="T30" fmla="*/ 161 w 162"/>
                  <a:gd name="T31" fmla="*/ 5 h 38"/>
                  <a:gd name="T32" fmla="*/ 160 w 162"/>
                  <a:gd name="T33" fmla="*/ 2 h 38"/>
                  <a:gd name="T34" fmla="*/ 157 w 162"/>
                  <a:gd name="T35" fmla="*/ 1 h 38"/>
                  <a:gd name="T36" fmla="*/ 154 w 162"/>
                  <a:gd name="T37" fmla="*/ 0 h 38"/>
                  <a:gd name="T38" fmla="*/ 7 w 162"/>
                  <a:gd name="T39" fmla="*/ 0 h 38"/>
                  <a:gd name="T40" fmla="*/ 7 w 162"/>
                  <a:gd name="T41" fmla="*/ 0 h 38"/>
                  <a:gd name="T42" fmla="*/ 5 w 162"/>
                  <a:gd name="T43" fmla="*/ 1 h 38"/>
                  <a:gd name="T44" fmla="*/ 2 w 162"/>
                  <a:gd name="T45" fmla="*/ 2 h 38"/>
                  <a:gd name="T46" fmla="*/ 0 w 162"/>
                  <a:gd name="T47" fmla="*/ 5 h 38"/>
                  <a:gd name="T48" fmla="*/ 0 w 162"/>
                  <a:gd name="T49" fmla="*/ 8 h 38"/>
                  <a:gd name="T50" fmla="*/ 0 w 162"/>
                  <a:gd name="T51" fmla="*/ 8 h 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162" h="38">
                    <a:moveTo>
                      <a:pt x="0" y="8"/>
                    </a:moveTo>
                    <a:lnTo>
                      <a:pt x="0" y="29"/>
                    </a:lnTo>
                    <a:lnTo>
                      <a:pt x="0" y="29"/>
                    </a:lnTo>
                    <a:lnTo>
                      <a:pt x="0" y="33"/>
                    </a:lnTo>
                    <a:lnTo>
                      <a:pt x="2" y="36"/>
                    </a:lnTo>
                    <a:lnTo>
                      <a:pt x="5" y="37"/>
                    </a:lnTo>
                    <a:lnTo>
                      <a:pt x="7" y="38"/>
                    </a:lnTo>
                    <a:lnTo>
                      <a:pt x="154" y="38"/>
                    </a:lnTo>
                    <a:lnTo>
                      <a:pt x="154" y="38"/>
                    </a:lnTo>
                    <a:lnTo>
                      <a:pt x="157" y="37"/>
                    </a:lnTo>
                    <a:lnTo>
                      <a:pt x="160" y="36"/>
                    </a:lnTo>
                    <a:lnTo>
                      <a:pt x="161" y="33"/>
                    </a:lnTo>
                    <a:lnTo>
                      <a:pt x="162" y="29"/>
                    </a:lnTo>
                    <a:lnTo>
                      <a:pt x="162" y="8"/>
                    </a:lnTo>
                    <a:lnTo>
                      <a:pt x="162" y="8"/>
                    </a:lnTo>
                    <a:lnTo>
                      <a:pt x="161" y="5"/>
                    </a:lnTo>
                    <a:lnTo>
                      <a:pt x="160" y="2"/>
                    </a:lnTo>
                    <a:lnTo>
                      <a:pt x="157" y="1"/>
                    </a:lnTo>
                    <a:lnTo>
                      <a:pt x="154" y="0"/>
                    </a:lnTo>
                    <a:lnTo>
                      <a:pt x="7" y="0"/>
                    </a:lnTo>
                    <a:lnTo>
                      <a:pt x="7" y="0"/>
                    </a:lnTo>
                    <a:lnTo>
                      <a:pt x="5" y="1"/>
                    </a:lnTo>
                    <a:lnTo>
                      <a:pt x="2" y="2"/>
                    </a:lnTo>
                    <a:lnTo>
                      <a:pt x="0" y="5"/>
                    </a:lnTo>
                    <a:lnTo>
                      <a:pt x="0" y="8"/>
                    </a:lnTo>
                    <a:lnTo>
                      <a:pt x="0" y="8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  <a:cs typeface="Arial" charset="0"/>
                </a:endParaRPr>
              </a:p>
            </p:txBody>
          </p:sp>
          <p:sp>
            <p:nvSpPr>
              <p:cNvPr id="42" name="Freeform 18"/>
              <p:cNvSpPr>
                <a:spLocks/>
              </p:cNvSpPr>
              <p:nvPr/>
            </p:nvSpPr>
            <p:spPr bwMode="auto">
              <a:xfrm>
                <a:off x="439738" y="7123113"/>
                <a:ext cx="187325" cy="28575"/>
              </a:xfrm>
              <a:custGeom>
                <a:avLst/>
                <a:gdLst>
                  <a:gd name="T0" fmla="*/ 5 w 118"/>
                  <a:gd name="T1" fmla="*/ 0 h 18"/>
                  <a:gd name="T2" fmla="*/ 5 w 118"/>
                  <a:gd name="T3" fmla="*/ 0 h 18"/>
                  <a:gd name="T4" fmla="*/ 3 w 118"/>
                  <a:gd name="T5" fmla="*/ 1 h 18"/>
                  <a:gd name="T6" fmla="*/ 1 w 118"/>
                  <a:gd name="T7" fmla="*/ 2 h 18"/>
                  <a:gd name="T8" fmla="*/ 0 w 118"/>
                  <a:gd name="T9" fmla="*/ 3 h 18"/>
                  <a:gd name="T10" fmla="*/ 0 w 118"/>
                  <a:gd name="T11" fmla="*/ 6 h 18"/>
                  <a:gd name="T12" fmla="*/ 0 w 118"/>
                  <a:gd name="T13" fmla="*/ 13 h 18"/>
                  <a:gd name="T14" fmla="*/ 0 w 118"/>
                  <a:gd name="T15" fmla="*/ 13 h 18"/>
                  <a:gd name="T16" fmla="*/ 0 w 118"/>
                  <a:gd name="T17" fmla="*/ 14 h 18"/>
                  <a:gd name="T18" fmla="*/ 1 w 118"/>
                  <a:gd name="T19" fmla="*/ 16 h 18"/>
                  <a:gd name="T20" fmla="*/ 3 w 118"/>
                  <a:gd name="T21" fmla="*/ 17 h 18"/>
                  <a:gd name="T22" fmla="*/ 5 w 118"/>
                  <a:gd name="T23" fmla="*/ 18 h 18"/>
                  <a:gd name="T24" fmla="*/ 113 w 118"/>
                  <a:gd name="T25" fmla="*/ 18 h 18"/>
                  <a:gd name="T26" fmla="*/ 113 w 118"/>
                  <a:gd name="T27" fmla="*/ 18 h 18"/>
                  <a:gd name="T28" fmla="*/ 115 w 118"/>
                  <a:gd name="T29" fmla="*/ 17 h 18"/>
                  <a:gd name="T30" fmla="*/ 117 w 118"/>
                  <a:gd name="T31" fmla="*/ 16 h 18"/>
                  <a:gd name="T32" fmla="*/ 117 w 118"/>
                  <a:gd name="T33" fmla="*/ 14 h 18"/>
                  <a:gd name="T34" fmla="*/ 118 w 118"/>
                  <a:gd name="T35" fmla="*/ 13 h 18"/>
                  <a:gd name="T36" fmla="*/ 118 w 118"/>
                  <a:gd name="T37" fmla="*/ 6 h 18"/>
                  <a:gd name="T38" fmla="*/ 118 w 118"/>
                  <a:gd name="T39" fmla="*/ 6 h 18"/>
                  <a:gd name="T40" fmla="*/ 117 w 118"/>
                  <a:gd name="T41" fmla="*/ 3 h 18"/>
                  <a:gd name="T42" fmla="*/ 117 w 118"/>
                  <a:gd name="T43" fmla="*/ 2 h 18"/>
                  <a:gd name="T44" fmla="*/ 115 w 118"/>
                  <a:gd name="T45" fmla="*/ 1 h 18"/>
                  <a:gd name="T46" fmla="*/ 113 w 118"/>
                  <a:gd name="T47" fmla="*/ 0 h 18"/>
                  <a:gd name="T48" fmla="*/ 5 w 118"/>
                  <a:gd name="T49" fmla="*/ 0 h 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118" h="18">
                    <a:moveTo>
                      <a:pt x="5" y="0"/>
                    </a:moveTo>
                    <a:lnTo>
                      <a:pt x="5" y="0"/>
                    </a:lnTo>
                    <a:lnTo>
                      <a:pt x="3" y="1"/>
                    </a:lnTo>
                    <a:lnTo>
                      <a:pt x="1" y="2"/>
                    </a:lnTo>
                    <a:lnTo>
                      <a:pt x="0" y="3"/>
                    </a:lnTo>
                    <a:lnTo>
                      <a:pt x="0" y="6"/>
                    </a:lnTo>
                    <a:lnTo>
                      <a:pt x="0" y="13"/>
                    </a:lnTo>
                    <a:lnTo>
                      <a:pt x="0" y="13"/>
                    </a:lnTo>
                    <a:lnTo>
                      <a:pt x="0" y="14"/>
                    </a:lnTo>
                    <a:lnTo>
                      <a:pt x="1" y="16"/>
                    </a:lnTo>
                    <a:lnTo>
                      <a:pt x="3" y="17"/>
                    </a:lnTo>
                    <a:lnTo>
                      <a:pt x="5" y="18"/>
                    </a:lnTo>
                    <a:lnTo>
                      <a:pt x="113" y="18"/>
                    </a:lnTo>
                    <a:lnTo>
                      <a:pt x="113" y="18"/>
                    </a:lnTo>
                    <a:lnTo>
                      <a:pt x="115" y="17"/>
                    </a:lnTo>
                    <a:lnTo>
                      <a:pt x="117" y="16"/>
                    </a:lnTo>
                    <a:lnTo>
                      <a:pt x="117" y="14"/>
                    </a:lnTo>
                    <a:lnTo>
                      <a:pt x="118" y="13"/>
                    </a:lnTo>
                    <a:lnTo>
                      <a:pt x="118" y="6"/>
                    </a:lnTo>
                    <a:lnTo>
                      <a:pt x="118" y="6"/>
                    </a:lnTo>
                    <a:lnTo>
                      <a:pt x="117" y="3"/>
                    </a:lnTo>
                    <a:lnTo>
                      <a:pt x="117" y="2"/>
                    </a:lnTo>
                    <a:lnTo>
                      <a:pt x="115" y="1"/>
                    </a:lnTo>
                    <a:lnTo>
                      <a:pt x="113" y="0"/>
                    </a:lnTo>
                    <a:lnTo>
                      <a:pt x="5" y="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  <a:cs typeface="Arial" charset="0"/>
                </a:endParaRPr>
              </a:p>
            </p:txBody>
          </p:sp>
          <p:sp>
            <p:nvSpPr>
              <p:cNvPr id="43" name="Freeform 19"/>
              <p:cNvSpPr>
                <a:spLocks/>
              </p:cNvSpPr>
              <p:nvPr/>
            </p:nvSpPr>
            <p:spPr bwMode="auto">
              <a:xfrm>
                <a:off x="976313" y="6929438"/>
                <a:ext cx="163513" cy="98425"/>
              </a:xfrm>
              <a:custGeom>
                <a:avLst/>
                <a:gdLst>
                  <a:gd name="T0" fmla="*/ 103 w 103"/>
                  <a:gd name="T1" fmla="*/ 2 h 62"/>
                  <a:gd name="T2" fmla="*/ 102 w 103"/>
                  <a:gd name="T3" fmla="*/ 2 h 62"/>
                  <a:gd name="T4" fmla="*/ 102 w 103"/>
                  <a:gd name="T5" fmla="*/ 2 h 62"/>
                  <a:gd name="T6" fmla="*/ 101 w 103"/>
                  <a:gd name="T7" fmla="*/ 0 h 62"/>
                  <a:gd name="T8" fmla="*/ 97 w 103"/>
                  <a:gd name="T9" fmla="*/ 1 h 62"/>
                  <a:gd name="T10" fmla="*/ 1 w 103"/>
                  <a:gd name="T11" fmla="*/ 55 h 62"/>
                  <a:gd name="T12" fmla="*/ 1 w 103"/>
                  <a:gd name="T13" fmla="*/ 55 h 62"/>
                  <a:gd name="T14" fmla="*/ 0 w 103"/>
                  <a:gd name="T15" fmla="*/ 57 h 62"/>
                  <a:gd name="T16" fmla="*/ 0 w 103"/>
                  <a:gd name="T17" fmla="*/ 60 h 62"/>
                  <a:gd name="T18" fmla="*/ 0 w 103"/>
                  <a:gd name="T19" fmla="*/ 61 h 62"/>
                  <a:gd name="T20" fmla="*/ 0 w 103"/>
                  <a:gd name="T21" fmla="*/ 61 h 62"/>
                  <a:gd name="T22" fmla="*/ 2 w 103"/>
                  <a:gd name="T23" fmla="*/ 62 h 62"/>
                  <a:gd name="T24" fmla="*/ 5 w 103"/>
                  <a:gd name="T25" fmla="*/ 62 h 62"/>
                  <a:gd name="T26" fmla="*/ 102 w 103"/>
                  <a:gd name="T27" fmla="*/ 7 h 62"/>
                  <a:gd name="T28" fmla="*/ 102 w 103"/>
                  <a:gd name="T29" fmla="*/ 7 h 62"/>
                  <a:gd name="T30" fmla="*/ 103 w 103"/>
                  <a:gd name="T31" fmla="*/ 6 h 62"/>
                  <a:gd name="T32" fmla="*/ 103 w 103"/>
                  <a:gd name="T33" fmla="*/ 2 h 62"/>
                  <a:gd name="T34" fmla="*/ 103 w 103"/>
                  <a:gd name="T35" fmla="*/ 2 h 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103" h="62">
                    <a:moveTo>
                      <a:pt x="103" y="2"/>
                    </a:moveTo>
                    <a:lnTo>
                      <a:pt x="102" y="2"/>
                    </a:lnTo>
                    <a:lnTo>
                      <a:pt x="102" y="2"/>
                    </a:lnTo>
                    <a:lnTo>
                      <a:pt x="101" y="0"/>
                    </a:lnTo>
                    <a:lnTo>
                      <a:pt x="97" y="1"/>
                    </a:lnTo>
                    <a:lnTo>
                      <a:pt x="1" y="55"/>
                    </a:lnTo>
                    <a:lnTo>
                      <a:pt x="1" y="55"/>
                    </a:lnTo>
                    <a:lnTo>
                      <a:pt x="0" y="57"/>
                    </a:lnTo>
                    <a:lnTo>
                      <a:pt x="0" y="60"/>
                    </a:lnTo>
                    <a:lnTo>
                      <a:pt x="0" y="61"/>
                    </a:lnTo>
                    <a:lnTo>
                      <a:pt x="0" y="61"/>
                    </a:lnTo>
                    <a:lnTo>
                      <a:pt x="2" y="62"/>
                    </a:lnTo>
                    <a:lnTo>
                      <a:pt x="5" y="62"/>
                    </a:lnTo>
                    <a:lnTo>
                      <a:pt x="102" y="7"/>
                    </a:lnTo>
                    <a:lnTo>
                      <a:pt x="102" y="7"/>
                    </a:lnTo>
                    <a:lnTo>
                      <a:pt x="103" y="6"/>
                    </a:lnTo>
                    <a:lnTo>
                      <a:pt x="103" y="2"/>
                    </a:lnTo>
                    <a:lnTo>
                      <a:pt x="103" y="2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  <a:cs typeface="Arial" charset="0"/>
                </a:endParaRPr>
              </a:p>
            </p:txBody>
          </p:sp>
          <p:sp>
            <p:nvSpPr>
              <p:cNvPr id="44" name="Freeform 20"/>
              <p:cNvSpPr>
                <a:spLocks/>
              </p:cNvSpPr>
              <p:nvPr/>
            </p:nvSpPr>
            <p:spPr bwMode="auto">
              <a:xfrm>
                <a:off x="1082675" y="6980238"/>
                <a:ext cx="180975" cy="63500"/>
              </a:xfrm>
              <a:custGeom>
                <a:avLst/>
                <a:gdLst>
                  <a:gd name="T0" fmla="*/ 114 w 114"/>
                  <a:gd name="T1" fmla="*/ 2 h 40"/>
                  <a:gd name="T2" fmla="*/ 114 w 114"/>
                  <a:gd name="T3" fmla="*/ 2 h 40"/>
                  <a:gd name="T4" fmla="*/ 113 w 114"/>
                  <a:gd name="T5" fmla="*/ 1 h 40"/>
                  <a:gd name="T6" fmla="*/ 110 w 114"/>
                  <a:gd name="T7" fmla="*/ 0 h 40"/>
                  <a:gd name="T8" fmla="*/ 3 w 114"/>
                  <a:gd name="T9" fmla="*/ 33 h 40"/>
                  <a:gd name="T10" fmla="*/ 3 w 114"/>
                  <a:gd name="T11" fmla="*/ 33 h 40"/>
                  <a:gd name="T12" fmla="*/ 2 w 114"/>
                  <a:gd name="T13" fmla="*/ 34 h 40"/>
                  <a:gd name="T14" fmla="*/ 0 w 114"/>
                  <a:gd name="T15" fmla="*/ 37 h 40"/>
                  <a:gd name="T16" fmla="*/ 2 w 114"/>
                  <a:gd name="T17" fmla="*/ 38 h 40"/>
                  <a:gd name="T18" fmla="*/ 2 w 114"/>
                  <a:gd name="T19" fmla="*/ 38 h 40"/>
                  <a:gd name="T20" fmla="*/ 3 w 114"/>
                  <a:gd name="T21" fmla="*/ 40 h 40"/>
                  <a:gd name="T22" fmla="*/ 5 w 114"/>
                  <a:gd name="T23" fmla="*/ 40 h 40"/>
                  <a:gd name="T24" fmla="*/ 111 w 114"/>
                  <a:gd name="T25" fmla="*/ 8 h 40"/>
                  <a:gd name="T26" fmla="*/ 111 w 114"/>
                  <a:gd name="T27" fmla="*/ 8 h 40"/>
                  <a:gd name="T28" fmla="*/ 114 w 114"/>
                  <a:gd name="T29" fmla="*/ 6 h 40"/>
                  <a:gd name="T30" fmla="*/ 114 w 114"/>
                  <a:gd name="T31" fmla="*/ 3 h 40"/>
                  <a:gd name="T32" fmla="*/ 114 w 114"/>
                  <a:gd name="T33" fmla="*/ 2 h 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114" h="40">
                    <a:moveTo>
                      <a:pt x="114" y="2"/>
                    </a:moveTo>
                    <a:lnTo>
                      <a:pt x="114" y="2"/>
                    </a:lnTo>
                    <a:lnTo>
                      <a:pt x="113" y="1"/>
                    </a:lnTo>
                    <a:lnTo>
                      <a:pt x="110" y="0"/>
                    </a:lnTo>
                    <a:lnTo>
                      <a:pt x="3" y="33"/>
                    </a:lnTo>
                    <a:lnTo>
                      <a:pt x="3" y="33"/>
                    </a:lnTo>
                    <a:lnTo>
                      <a:pt x="2" y="34"/>
                    </a:lnTo>
                    <a:lnTo>
                      <a:pt x="0" y="37"/>
                    </a:lnTo>
                    <a:lnTo>
                      <a:pt x="2" y="38"/>
                    </a:lnTo>
                    <a:lnTo>
                      <a:pt x="2" y="38"/>
                    </a:lnTo>
                    <a:lnTo>
                      <a:pt x="3" y="40"/>
                    </a:lnTo>
                    <a:lnTo>
                      <a:pt x="5" y="40"/>
                    </a:lnTo>
                    <a:lnTo>
                      <a:pt x="111" y="8"/>
                    </a:lnTo>
                    <a:lnTo>
                      <a:pt x="111" y="8"/>
                    </a:lnTo>
                    <a:lnTo>
                      <a:pt x="114" y="6"/>
                    </a:lnTo>
                    <a:lnTo>
                      <a:pt x="114" y="3"/>
                    </a:lnTo>
                    <a:lnTo>
                      <a:pt x="114" y="2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  <a:cs typeface="Arial" charset="0"/>
                </a:endParaRPr>
              </a:p>
            </p:txBody>
          </p:sp>
          <p:sp>
            <p:nvSpPr>
              <p:cNvPr id="45" name="Freeform 21"/>
              <p:cNvSpPr>
                <a:spLocks/>
              </p:cNvSpPr>
              <p:nvPr/>
            </p:nvSpPr>
            <p:spPr bwMode="auto">
              <a:xfrm>
                <a:off x="773113" y="7404100"/>
                <a:ext cx="58738" cy="187325"/>
              </a:xfrm>
              <a:custGeom>
                <a:avLst/>
                <a:gdLst>
                  <a:gd name="T0" fmla="*/ 29 w 37"/>
                  <a:gd name="T1" fmla="*/ 0 h 118"/>
                  <a:gd name="T2" fmla="*/ 8 w 37"/>
                  <a:gd name="T3" fmla="*/ 0 h 118"/>
                  <a:gd name="T4" fmla="*/ 8 w 37"/>
                  <a:gd name="T5" fmla="*/ 0 h 118"/>
                  <a:gd name="T6" fmla="*/ 4 w 37"/>
                  <a:gd name="T7" fmla="*/ 1 h 118"/>
                  <a:gd name="T8" fmla="*/ 2 w 37"/>
                  <a:gd name="T9" fmla="*/ 2 h 118"/>
                  <a:gd name="T10" fmla="*/ 1 w 37"/>
                  <a:gd name="T11" fmla="*/ 5 h 118"/>
                  <a:gd name="T12" fmla="*/ 0 w 37"/>
                  <a:gd name="T13" fmla="*/ 8 h 118"/>
                  <a:gd name="T14" fmla="*/ 0 w 37"/>
                  <a:gd name="T15" fmla="*/ 111 h 118"/>
                  <a:gd name="T16" fmla="*/ 0 w 37"/>
                  <a:gd name="T17" fmla="*/ 111 h 118"/>
                  <a:gd name="T18" fmla="*/ 1 w 37"/>
                  <a:gd name="T19" fmla="*/ 113 h 118"/>
                  <a:gd name="T20" fmla="*/ 2 w 37"/>
                  <a:gd name="T21" fmla="*/ 116 h 118"/>
                  <a:gd name="T22" fmla="*/ 4 w 37"/>
                  <a:gd name="T23" fmla="*/ 118 h 118"/>
                  <a:gd name="T24" fmla="*/ 8 w 37"/>
                  <a:gd name="T25" fmla="*/ 118 h 118"/>
                  <a:gd name="T26" fmla="*/ 29 w 37"/>
                  <a:gd name="T27" fmla="*/ 118 h 118"/>
                  <a:gd name="T28" fmla="*/ 29 w 37"/>
                  <a:gd name="T29" fmla="*/ 118 h 118"/>
                  <a:gd name="T30" fmla="*/ 32 w 37"/>
                  <a:gd name="T31" fmla="*/ 118 h 118"/>
                  <a:gd name="T32" fmla="*/ 35 w 37"/>
                  <a:gd name="T33" fmla="*/ 116 h 118"/>
                  <a:gd name="T34" fmla="*/ 37 w 37"/>
                  <a:gd name="T35" fmla="*/ 113 h 118"/>
                  <a:gd name="T36" fmla="*/ 37 w 37"/>
                  <a:gd name="T37" fmla="*/ 111 h 118"/>
                  <a:gd name="T38" fmla="*/ 37 w 37"/>
                  <a:gd name="T39" fmla="*/ 8 h 118"/>
                  <a:gd name="T40" fmla="*/ 37 w 37"/>
                  <a:gd name="T41" fmla="*/ 8 h 118"/>
                  <a:gd name="T42" fmla="*/ 37 w 37"/>
                  <a:gd name="T43" fmla="*/ 5 h 118"/>
                  <a:gd name="T44" fmla="*/ 35 w 37"/>
                  <a:gd name="T45" fmla="*/ 2 h 118"/>
                  <a:gd name="T46" fmla="*/ 32 w 37"/>
                  <a:gd name="T47" fmla="*/ 1 h 118"/>
                  <a:gd name="T48" fmla="*/ 29 w 37"/>
                  <a:gd name="T49" fmla="*/ 0 h 118"/>
                  <a:gd name="T50" fmla="*/ 29 w 37"/>
                  <a:gd name="T51" fmla="*/ 0 h 1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37" h="118">
                    <a:moveTo>
                      <a:pt x="29" y="0"/>
                    </a:moveTo>
                    <a:lnTo>
                      <a:pt x="8" y="0"/>
                    </a:lnTo>
                    <a:lnTo>
                      <a:pt x="8" y="0"/>
                    </a:lnTo>
                    <a:lnTo>
                      <a:pt x="4" y="1"/>
                    </a:lnTo>
                    <a:lnTo>
                      <a:pt x="2" y="2"/>
                    </a:lnTo>
                    <a:lnTo>
                      <a:pt x="1" y="5"/>
                    </a:lnTo>
                    <a:lnTo>
                      <a:pt x="0" y="8"/>
                    </a:lnTo>
                    <a:lnTo>
                      <a:pt x="0" y="111"/>
                    </a:lnTo>
                    <a:lnTo>
                      <a:pt x="0" y="111"/>
                    </a:lnTo>
                    <a:lnTo>
                      <a:pt x="1" y="113"/>
                    </a:lnTo>
                    <a:lnTo>
                      <a:pt x="2" y="116"/>
                    </a:lnTo>
                    <a:lnTo>
                      <a:pt x="4" y="118"/>
                    </a:lnTo>
                    <a:lnTo>
                      <a:pt x="8" y="118"/>
                    </a:lnTo>
                    <a:lnTo>
                      <a:pt x="29" y="118"/>
                    </a:lnTo>
                    <a:lnTo>
                      <a:pt x="29" y="118"/>
                    </a:lnTo>
                    <a:lnTo>
                      <a:pt x="32" y="118"/>
                    </a:lnTo>
                    <a:lnTo>
                      <a:pt x="35" y="116"/>
                    </a:lnTo>
                    <a:lnTo>
                      <a:pt x="37" y="113"/>
                    </a:lnTo>
                    <a:lnTo>
                      <a:pt x="37" y="111"/>
                    </a:lnTo>
                    <a:lnTo>
                      <a:pt x="37" y="8"/>
                    </a:lnTo>
                    <a:lnTo>
                      <a:pt x="37" y="8"/>
                    </a:lnTo>
                    <a:lnTo>
                      <a:pt x="37" y="5"/>
                    </a:lnTo>
                    <a:lnTo>
                      <a:pt x="35" y="2"/>
                    </a:lnTo>
                    <a:lnTo>
                      <a:pt x="32" y="1"/>
                    </a:lnTo>
                    <a:lnTo>
                      <a:pt x="29" y="0"/>
                    </a:lnTo>
                    <a:lnTo>
                      <a:pt x="29" y="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  <a:cs typeface="Arial" charset="0"/>
                </a:endParaRPr>
              </a:p>
            </p:txBody>
          </p:sp>
          <p:sp>
            <p:nvSpPr>
              <p:cNvPr id="46" name="Freeform 22"/>
              <p:cNvSpPr>
                <a:spLocks/>
              </p:cNvSpPr>
              <p:nvPr/>
            </p:nvSpPr>
            <p:spPr bwMode="auto">
              <a:xfrm>
                <a:off x="795338" y="6653213"/>
                <a:ext cx="14288" cy="187325"/>
              </a:xfrm>
              <a:custGeom>
                <a:avLst/>
                <a:gdLst>
                  <a:gd name="T0" fmla="*/ 4 w 9"/>
                  <a:gd name="T1" fmla="*/ 118 h 118"/>
                  <a:gd name="T2" fmla="*/ 5 w 9"/>
                  <a:gd name="T3" fmla="*/ 118 h 118"/>
                  <a:gd name="T4" fmla="*/ 5 w 9"/>
                  <a:gd name="T5" fmla="*/ 118 h 118"/>
                  <a:gd name="T6" fmla="*/ 8 w 9"/>
                  <a:gd name="T7" fmla="*/ 117 h 118"/>
                  <a:gd name="T8" fmla="*/ 9 w 9"/>
                  <a:gd name="T9" fmla="*/ 115 h 118"/>
                  <a:gd name="T10" fmla="*/ 9 w 9"/>
                  <a:gd name="T11" fmla="*/ 4 h 118"/>
                  <a:gd name="T12" fmla="*/ 9 w 9"/>
                  <a:gd name="T13" fmla="*/ 4 h 118"/>
                  <a:gd name="T14" fmla="*/ 8 w 9"/>
                  <a:gd name="T15" fmla="*/ 1 h 118"/>
                  <a:gd name="T16" fmla="*/ 5 w 9"/>
                  <a:gd name="T17" fmla="*/ 0 h 118"/>
                  <a:gd name="T18" fmla="*/ 4 w 9"/>
                  <a:gd name="T19" fmla="*/ 0 h 118"/>
                  <a:gd name="T20" fmla="*/ 4 w 9"/>
                  <a:gd name="T21" fmla="*/ 0 h 118"/>
                  <a:gd name="T22" fmla="*/ 2 w 9"/>
                  <a:gd name="T23" fmla="*/ 1 h 118"/>
                  <a:gd name="T24" fmla="*/ 0 w 9"/>
                  <a:gd name="T25" fmla="*/ 4 h 118"/>
                  <a:gd name="T26" fmla="*/ 0 w 9"/>
                  <a:gd name="T27" fmla="*/ 115 h 118"/>
                  <a:gd name="T28" fmla="*/ 0 w 9"/>
                  <a:gd name="T29" fmla="*/ 115 h 118"/>
                  <a:gd name="T30" fmla="*/ 2 w 9"/>
                  <a:gd name="T31" fmla="*/ 117 h 118"/>
                  <a:gd name="T32" fmla="*/ 4 w 9"/>
                  <a:gd name="T33" fmla="*/ 118 h 118"/>
                  <a:gd name="T34" fmla="*/ 4 w 9"/>
                  <a:gd name="T35" fmla="*/ 118 h 1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9" h="118">
                    <a:moveTo>
                      <a:pt x="4" y="118"/>
                    </a:moveTo>
                    <a:lnTo>
                      <a:pt x="5" y="118"/>
                    </a:lnTo>
                    <a:lnTo>
                      <a:pt x="5" y="118"/>
                    </a:lnTo>
                    <a:lnTo>
                      <a:pt x="8" y="117"/>
                    </a:lnTo>
                    <a:lnTo>
                      <a:pt x="9" y="115"/>
                    </a:lnTo>
                    <a:lnTo>
                      <a:pt x="9" y="4"/>
                    </a:lnTo>
                    <a:lnTo>
                      <a:pt x="9" y="4"/>
                    </a:lnTo>
                    <a:lnTo>
                      <a:pt x="8" y="1"/>
                    </a:lnTo>
                    <a:lnTo>
                      <a:pt x="5" y="0"/>
                    </a:lnTo>
                    <a:lnTo>
                      <a:pt x="4" y="0"/>
                    </a:lnTo>
                    <a:lnTo>
                      <a:pt x="4" y="0"/>
                    </a:lnTo>
                    <a:lnTo>
                      <a:pt x="2" y="1"/>
                    </a:lnTo>
                    <a:lnTo>
                      <a:pt x="0" y="4"/>
                    </a:lnTo>
                    <a:lnTo>
                      <a:pt x="0" y="115"/>
                    </a:lnTo>
                    <a:lnTo>
                      <a:pt x="0" y="115"/>
                    </a:lnTo>
                    <a:lnTo>
                      <a:pt x="2" y="117"/>
                    </a:lnTo>
                    <a:lnTo>
                      <a:pt x="4" y="118"/>
                    </a:lnTo>
                    <a:lnTo>
                      <a:pt x="4" y="118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  <a:cs typeface="Arial" charset="0"/>
                </a:endParaRPr>
              </a:p>
            </p:txBody>
          </p:sp>
          <p:sp>
            <p:nvSpPr>
              <p:cNvPr id="47" name="Freeform 23"/>
              <p:cNvSpPr>
                <a:spLocks/>
              </p:cNvSpPr>
              <p:nvPr/>
            </p:nvSpPr>
            <p:spPr bwMode="auto">
              <a:xfrm>
                <a:off x="457200" y="6991350"/>
                <a:ext cx="249238" cy="104775"/>
              </a:xfrm>
              <a:custGeom>
                <a:avLst/>
                <a:gdLst>
                  <a:gd name="T0" fmla="*/ 154 w 157"/>
                  <a:gd name="T1" fmla="*/ 63 h 66"/>
                  <a:gd name="T2" fmla="*/ 157 w 157"/>
                  <a:gd name="T3" fmla="*/ 55 h 66"/>
                  <a:gd name="T4" fmla="*/ 157 w 157"/>
                  <a:gd name="T5" fmla="*/ 55 h 66"/>
                  <a:gd name="T6" fmla="*/ 157 w 157"/>
                  <a:gd name="T7" fmla="*/ 54 h 66"/>
                  <a:gd name="T8" fmla="*/ 157 w 157"/>
                  <a:gd name="T9" fmla="*/ 52 h 66"/>
                  <a:gd name="T10" fmla="*/ 155 w 157"/>
                  <a:gd name="T11" fmla="*/ 50 h 66"/>
                  <a:gd name="T12" fmla="*/ 154 w 157"/>
                  <a:gd name="T13" fmla="*/ 49 h 66"/>
                  <a:gd name="T14" fmla="*/ 9 w 157"/>
                  <a:gd name="T15" fmla="*/ 0 h 66"/>
                  <a:gd name="T16" fmla="*/ 9 w 157"/>
                  <a:gd name="T17" fmla="*/ 0 h 66"/>
                  <a:gd name="T18" fmla="*/ 8 w 157"/>
                  <a:gd name="T19" fmla="*/ 0 h 66"/>
                  <a:gd name="T20" fmla="*/ 5 w 157"/>
                  <a:gd name="T21" fmla="*/ 0 h 66"/>
                  <a:gd name="T22" fmla="*/ 4 w 157"/>
                  <a:gd name="T23" fmla="*/ 1 h 66"/>
                  <a:gd name="T24" fmla="*/ 3 w 157"/>
                  <a:gd name="T25" fmla="*/ 4 h 66"/>
                  <a:gd name="T26" fmla="*/ 0 w 157"/>
                  <a:gd name="T27" fmla="*/ 10 h 66"/>
                  <a:gd name="T28" fmla="*/ 0 w 157"/>
                  <a:gd name="T29" fmla="*/ 10 h 66"/>
                  <a:gd name="T30" fmla="*/ 0 w 157"/>
                  <a:gd name="T31" fmla="*/ 12 h 66"/>
                  <a:gd name="T32" fmla="*/ 0 w 157"/>
                  <a:gd name="T33" fmla="*/ 15 h 66"/>
                  <a:gd name="T34" fmla="*/ 1 w 157"/>
                  <a:gd name="T35" fmla="*/ 16 h 66"/>
                  <a:gd name="T36" fmla="*/ 4 w 157"/>
                  <a:gd name="T37" fmla="*/ 17 h 66"/>
                  <a:gd name="T38" fmla="*/ 148 w 157"/>
                  <a:gd name="T39" fmla="*/ 66 h 66"/>
                  <a:gd name="T40" fmla="*/ 148 w 157"/>
                  <a:gd name="T41" fmla="*/ 66 h 66"/>
                  <a:gd name="T42" fmla="*/ 151 w 157"/>
                  <a:gd name="T43" fmla="*/ 66 h 66"/>
                  <a:gd name="T44" fmla="*/ 152 w 157"/>
                  <a:gd name="T45" fmla="*/ 65 h 66"/>
                  <a:gd name="T46" fmla="*/ 153 w 157"/>
                  <a:gd name="T47" fmla="*/ 64 h 66"/>
                  <a:gd name="T48" fmla="*/ 154 w 157"/>
                  <a:gd name="T49" fmla="*/ 63 h 66"/>
                  <a:gd name="T50" fmla="*/ 154 w 157"/>
                  <a:gd name="T51" fmla="*/ 63 h 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157" h="66">
                    <a:moveTo>
                      <a:pt x="154" y="63"/>
                    </a:moveTo>
                    <a:lnTo>
                      <a:pt x="157" y="55"/>
                    </a:lnTo>
                    <a:lnTo>
                      <a:pt x="157" y="55"/>
                    </a:lnTo>
                    <a:lnTo>
                      <a:pt x="157" y="54"/>
                    </a:lnTo>
                    <a:lnTo>
                      <a:pt x="157" y="52"/>
                    </a:lnTo>
                    <a:lnTo>
                      <a:pt x="155" y="50"/>
                    </a:lnTo>
                    <a:lnTo>
                      <a:pt x="154" y="49"/>
                    </a:lnTo>
                    <a:lnTo>
                      <a:pt x="9" y="0"/>
                    </a:lnTo>
                    <a:lnTo>
                      <a:pt x="9" y="0"/>
                    </a:lnTo>
                    <a:lnTo>
                      <a:pt x="8" y="0"/>
                    </a:lnTo>
                    <a:lnTo>
                      <a:pt x="5" y="0"/>
                    </a:lnTo>
                    <a:lnTo>
                      <a:pt x="4" y="1"/>
                    </a:lnTo>
                    <a:lnTo>
                      <a:pt x="3" y="4"/>
                    </a:lnTo>
                    <a:lnTo>
                      <a:pt x="0" y="10"/>
                    </a:lnTo>
                    <a:lnTo>
                      <a:pt x="0" y="10"/>
                    </a:lnTo>
                    <a:lnTo>
                      <a:pt x="0" y="12"/>
                    </a:lnTo>
                    <a:lnTo>
                      <a:pt x="0" y="15"/>
                    </a:lnTo>
                    <a:lnTo>
                      <a:pt x="1" y="16"/>
                    </a:lnTo>
                    <a:lnTo>
                      <a:pt x="4" y="17"/>
                    </a:lnTo>
                    <a:lnTo>
                      <a:pt x="148" y="66"/>
                    </a:lnTo>
                    <a:lnTo>
                      <a:pt x="148" y="66"/>
                    </a:lnTo>
                    <a:lnTo>
                      <a:pt x="151" y="66"/>
                    </a:lnTo>
                    <a:lnTo>
                      <a:pt x="152" y="65"/>
                    </a:lnTo>
                    <a:lnTo>
                      <a:pt x="153" y="64"/>
                    </a:lnTo>
                    <a:lnTo>
                      <a:pt x="154" y="63"/>
                    </a:lnTo>
                    <a:lnTo>
                      <a:pt x="154" y="63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  <a:cs typeface="Arial" charset="0"/>
                </a:endParaRPr>
              </a:p>
            </p:txBody>
          </p:sp>
        </p:grpSp>
        <p:grpSp>
          <p:nvGrpSpPr>
            <p:cNvPr id="14" name="Group 21"/>
            <p:cNvGrpSpPr>
              <a:grpSpLocks/>
            </p:cNvGrpSpPr>
            <p:nvPr userDrawn="1"/>
          </p:nvGrpSpPr>
          <p:grpSpPr bwMode="auto">
            <a:xfrm>
              <a:off x="1377950" y="6838950"/>
              <a:ext cx="1084263" cy="568325"/>
              <a:chOff x="1377950" y="6838950"/>
              <a:chExt cx="1084263" cy="568325"/>
            </a:xfrm>
          </p:grpSpPr>
          <p:sp>
            <p:nvSpPr>
              <p:cNvPr id="15" name="Freeform 24"/>
              <p:cNvSpPr>
                <a:spLocks/>
              </p:cNvSpPr>
              <p:nvPr userDrawn="1"/>
            </p:nvSpPr>
            <p:spPr bwMode="auto">
              <a:xfrm>
                <a:off x="1377950" y="6842125"/>
                <a:ext cx="146050" cy="239712"/>
              </a:xfrm>
              <a:custGeom>
                <a:avLst/>
                <a:gdLst>
                  <a:gd name="T0" fmla="*/ 2147483647 w 92"/>
                  <a:gd name="T1" fmla="*/ 0 h 151"/>
                  <a:gd name="T2" fmla="*/ 2147483647 w 92"/>
                  <a:gd name="T3" fmla="*/ 0 h 151"/>
                  <a:gd name="T4" fmla="*/ 2147483647 w 92"/>
                  <a:gd name="T5" fmla="*/ 0 h 151"/>
                  <a:gd name="T6" fmla="*/ 2147483647 w 92"/>
                  <a:gd name="T7" fmla="*/ 0 h 151"/>
                  <a:gd name="T8" fmla="*/ 2147483647 w 92"/>
                  <a:gd name="T9" fmla="*/ 2147483647 h 151"/>
                  <a:gd name="T10" fmla="*/ 2147483647 w 92"/>
                  <a:gd name="T11" fmla="*/ 2147483647 h 151"/>
                  <a:gd name="T12" fmla="*/ 2147483647 w 92"/>
                  <a:gd name="T13" fmla="*/ 2147483647 h 151"/>
                  <a:gd name="T14" fmla="*/ 2147483647 w 92"/>
                  <a:gd name="T15" fmla="*/ 2147483647 h 151"/>
                  <a:gd name="T16" fmla="*/ 2147483647 w 92"/>
                  <a:gd name="T17" fmla="*/ 2147483647 h 151"/>
                  <a:gd name="T18" fmla="*/ 2147483647 w 92"/>
                  <a:gd name="T19" fmla="*/ 2147483647 h 151"/>
                  <a:gd name="T20" fmla="*/ 2147483647 w 92"/>
                  <a:gd name="T21" fmla="*/ 2147483647 h 151"/>
                  <a:gd name="T22" fmla="*/ 2147483647 w 92"/>
                  <a:gd name="T23" fmla="*/ 0 h 151"/>
                  <a:gd name="T24" fmla="*/ 2147483647 w 92"/>
                  <a:gd name="T25" fmla="*/ 0 h 151"/>
                  <a:gd name="T26" fmla="*/ 2147483647 w 92"/>
                  <a:gd name="T27" fmla="*/ 0 h 151"/>
                  <a:gd name="T28" fmla="*/ 2147483647 w 92"/>
                  <a:gd name="T29" fmla="*/ 0 h 151"/>
                  <a:gd name="T30" fmla="*/ 2147483647 w 92"/>
                  <a:gd name="T31" fmla="*/ 2147483647 h 151"/>
                  <a:gd name="T32" fmla="*/ 0 w 92"/>
                  <a:gd name="T33" fmla="*/ 2147483647 h 151"/>
                  <a:gd name="T34" fmla="*/ 0 w 92"/>
                  <a:gd name="T35" fmla="*/ 2147483647 h 151"/>
                  <a:gd name="T36" fmla="*/ 0 w 92"/>
                  <a:gd name="T37" fmla="*/ 2147483647 h 151"/>
                  <a:gd name="T38" fmla="*/ 0 w 92"/>
                  <a:gd name="T39" fmla="*/ 2147483647 h 151"/>
                  <a:gd name="T40" fmla="*/ 0 w 92"/>
                  <a:gd name="T41" fmla="*/ 2147483647 h 151"/>
                  <a:gd name="T42" fmla="*/ 2147483647 w 92"/>
                  <a:gd name="T43" fmla="*/ 2147483647 h 151"/>
                  <a:gd name="T44" fmla="*/ 2147483647 w 92"/>
                  <a:gd name="T45" fmla="*/ 2147483647 h 151"/>
                  <a:gd name="T46" fmla="*/ 2147483647 w 92"/>
                  <a:gd name="T47" fmla="*/ 2147483647 h 151"/>
                  <a:gd name="T48" fmla="*/ 2147483647 w 92"/>
                  <a:gd name="T49" fmla="*/ 2147483647 h 151"/>
                  <a:gd name="T50" fmla="*/ 2147483647 w 92"/>
                  <a:gd name="T51" fmla="*/ 2147483647 h 151"/>
                  <a:gd name="T52" fmla="*/ 2147483647 w 92"/>
                  <a:gd name="T53" fmla="*/ 2147483647 h 151"/>
                  <a:gd name="T54" fmla="*/ 2147483647 w 92"/>
                  <a:gd name="T55" fmla="*/ 2147483647 h 151"/>
                  <a:gd name="T56" fmla="*/ 2147483647 w 92"/>
                  <a:gd name="T57" fmla="*/ 2147483647 h 151"/>
                  <a:gd name="T58" fmla="*/ 2147483647 w 92"/>
                  <a:gd name="T59" fmla="*/ 2147483647 h 151"/>
                  <a:gd name="T60" fmla="*/ 2147483647 w 92"/>
                  <a:gd name="T61" fmla="*/ 2147483647 h 151"/>
                  <a:gd name="T62" fmla="*/ 2147483647 w 92"/>
                  <a:gd name="T63" fmla="*/ 2147483647 h 151"/>
                  <a:gd name="T64" fmla="*/ 2147483647 w 92"/>
                  <a:gd name="T65" fmla="*/ 2147483647 h 151"/>
                  <a:gd name="T66" fmla="*/ 2147483647 w 92"/>
                  <a:gd name="T67" fmla="*/ 2147483647 h 151"/>
                  <a:gd name="T68" fmla="*/ 2147483647 w 92"/>
                  <a:gd name="T69" fmla="*/ 2147483647 h 151"/>
                  <a:gd name="T70" fmla="*/ 2147483647 w 92"/>
                  <a:gd name="T71" fmla="*/ 2147483647 h 151"/>
                  <a:gd name="T72" fmla="*/ 2147483647 w 92"/>
                  <a:gd name="T73" fmla="*/ 2147483647 h 151"/>
                  <a:gd name="T74" fmla="*/ 2147483647 w 92"/>
                  <a:gd name="T75" fmla="*/ 2147483647 h 151"/>
                  <a:gd name="T76" fmla="*/ 2147483647 w 92"/>
                  <a:gd name="T77" fmla="*/ 2147483647 h 151"/>
                  <a:gd name="T78" fmla="*/ 2147483647 w 92"/>
                  <a:gd name="T79" fmla="*/ 2147483647 h 151"/>
                  <a:gd name="T80" fmla="*/ 2147483647 w 92"/>
                  <a:gd name="T81" fmla="*/ 2147483647 h 151"/>
                  <a:gd name="T82" fmla="*/ 2147483647 w 92"/>
                  <a:gd name="T83" fmla="*/ 2147483647 h 151"/>
                  <a:gd name="T84" fmla="*/ 2147483647 w 92"/>
                  <a:gd name="T85" fmla="*/ 2147483647 h 151"/>
                  <a:gd name="T86" fmla="*/ 2147483647 w 92"/>
                  <a:gd name="T87" fmla="*/ 2147483647 h 151"/>
                  <a:gd name="T88" fmla="*/ 2147483647 w 92"/>
                  <a:gd name="T89" fmla="*/ 2147483647 h 151"/>
                  <a:gd name="T90" fmla="*/ 2147483647 w 92"/>
                  <a:gd name="T91" fmla="*/ 0 h 151"/>
                  <a:gd name="T92" fmla="*/ 2147483647 w 92"/>
                  <a:gd name="T93" fmla="*/ 0 h 151"/>
                  <a:gd name="T94" fmla="*/ 2147483647 w 92"/>
                  <a:gd name="T95" fmla="*/ 0 h 151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</a:gdLst>
                <a:ahLst/>
                <a:cxnLst>
                  <a:cxn ang="T96">
                    <a:pos x="T0" y="T1"/>
                  </a:cxn>
                  <a:cxn ang="T97">
                    <a:pos x="T2" y="T3"/>
                  </a:cxn>
                  <a:cxn ang="T98">
                    <a:pos x="T4" y="T5"/>
                  </a:cxn>
                  <a:cxn ang="T99">
                    <a:pos x="T6" y="T7"/>
                  </a:cxn>
                  <a:cxn ang="T100">
                    <a:pos x="T8" y="T9"/>
                  </a:cxn>
                  <a:cxn ang="T101">
                    <a:pos x="T10" y="T11"/>
                  </a:cxn>
                  <a:cxn ang="T102">
                    <a:pos x="T12" y="T13"/>
                  </a:cxn>
                  <a:cxn ang="T103">
                    <a:pos x="T14" y="T15"/>
                  </a:cxn>
                  <a:cxn ang="T104">
                    <a:pos x="T16" y="T17"/>
                  </a:cxn>
                  <a:cxn ang="T105">
                    <a:pos x="T18" y="T19"/>
                  </a:cxn>
                  <a:cxn ang="T106">
                    <a:pos x="T20" y="T21"/>
                  </a:cxn>
                  <a:cxn ang="T107">
                    <a:pos x="T22" y="T23"/>
                  </a:cxn>
                  <a:cxn ang="T108">
                    <a:pos x="T24" y="T25"/>
                  </a:cxn>
                  <a:cxn ang="T109">
                    <a:pos x="T26" y="T27"/>
                  </a:cxn>
                  <a:cxn ang="T110">
                    <a:pos x="T28" y="T29"/>
                  </a:cxn>
                  <a:cxn ang="T111">
                    <a:pos x="T30" y="T31"/>
                  </a:cxn>
                  <a:cxn ang="T112">
                    <a:pos x="T32" y="T33"/>
                  </a:cxn>
                  <a:cxn ang="T113">
                    <a:pos x="T34" y="T35"/>
                  </a:cxn>
                  <a:cxn ang="T114">
                    <a:pos x="T36" y="T37"/>
                  </a:cxn>
                  <a:cxn ang="T115">
                    <a:pos x="T38" y="T39"/>
                  </a:cxn>
                  <a:cxn ang="T116">
                    <a:pos x="T40" y="T41"/>
                  </a:cxn>
                  <a:cxn ang="T117">
                    <a:pos x="T42" y="T43"/>
                  </a:cxn>
                  <a:cxn ang="T118">
                    <a:pos x="T44" y="T45"/>
                  </a:cxn>
                  <a:cxn ang="T119">
                    <a:pos x="T46" y="T47"/>
                  </a:cxn>
                  <a:cxn ang="T120">
                    <a:pos x="T48" y="T49"/>
                  </a:cxn>
                  <a:cxn ang="T121">
                    <a:pos x="T50" y="T51"/>
                  </a:cxn>
                  <a:cxn ang="T122">
                    <a:pos x="T52" y="T53"/>
                  </a:cxn>
                  <a:cxn ang="T123">
                    <a:pos x="T54" y="T55"/>
                  </a:cxn>
                  <a:cxn ang="T124">
                    <a:pos x="T56" y="T57"/>
                  </a:cxn>
                  <a:cxn ang="T125">
                    <a:pos x="T58" y="T59"/>
                  </a:cxn>
                  <a:cxn ang="T126">
                    <a:pos x="T60" y="T61"/>
                  </a:cxn>
                  <a:cxn ang="T127">
                    <a:pos x="T62" y="T63"/>
                  </a:cxn>
                  <a:cxn ang="T128">
                    <a:pos x="T64" y="T65"/>
                  </a:cxn>
                  <a:cxn ang="T129">
                    <a:pos x="T66" y="T67"/>
                  </a:cxn>
                  <a:cxn ang="T130">
                    <a:pos x="T68" y="T69"/>
                  </a:cxn>
                  <a:cxn ang="T131">
                    <a:pos x="T70" y="T71"/>
                  </a:cxn>
                  <a:cxn ang="T132">
                    <a:pos x="T72" y="T73"/>
                  </a:cxn>
                  <a:cxn ang="T133">
                    <a:pos x="T74" y="T75"/>
                  </a:cxn>
                  <a:cxn ang="T134">
                    <a:pos x="T76" y="T77"/>
                  </a:cxn>
                  <a:cxn ang="T135">
                    <a:pos x="T78" y="T79"/>
                  </a:cxn>
                  <a:cxn ang="T136">
                    <a:pos x="T80" y="T81"/>
                  </a:cxn>
                  <a:cxn ang="T137">
                    <a:pos x="T82" y="T83"/>
                  </a:cxn>
                  <a:cxn ang="T138">
                    <a:pos x="T84" y="T85"/>
                  </a:cxn>
                  <a:cxn ang="T139">
                    <a:pos x="T86" y="T87"/>
                  </a:cxn>
                  <a:cxn ang="T140">
                    <a:pos x="T88" y="T89"/>
                  </a:cxn>
                  <a:cxn ang="T141">
                    <a:pos x="T90" y="T91"/>
                  </a:cxn>
                  <a:cxn ang="T142">
                    <a:pos x="T92" y="T93"/>
                  </a:cxn>
                  <a:cxn ang="T143">
                    <a:pos x="T94" y="T95"/>
                  </a:cxn>
                </a:cxnLst>
                <a:rect l="0" t="0" r="r" b="b"/>
                <a:pathLst>
                  <a:path w="92" h="151">
                    <a:moveTo>
                      <a:pt x="84" y="0"/>
                    </a:moveTo>
                    <a:lnTo>
                      <a:pt x="76" y="0"/>
                    </a:lnTo>
                    <a:lnTo>
                      <a:pt x="73" y="0"/>
                    </a:lnTo>
                    <a:lnTo>
                      <a:pt x="72" y="2"/>
                    </a:lnTo>
                    <a:lnTo>
                      <a:pt x="69" y="4"/>
                    </a:lnTo>
                    <a:lnTo>
                      <a:pt x="69" y="7"/>
                    </a:lnTo>
                    <a:lnTo>
                      <a:pt x="69" y="111"/>
                    </a:lnTo>
                    <a:lnTo>
                      <a:pt x="31" y="4"/>
                    </a:lnTo>
                    <a:lnTo>
                      <a:pt x="29" y="2"/>
                    </a:lnTo>
                    <a:lnTo>
                      <a:pt x="25" y="0"/>
                    </a:lnTo>
                    <a:lnTo>
                      <a:pt x="7" y="0"/>
                    </a:lnTo>
                    <a:lnTo>
                      <a:pt x="4" y="0"/>
                    </a:lnTo>
                    <a:lnTo>
                      <a:pt x="3" y="2"/>
                    </a:lnTo>
                    <a:lnTo>
                      <a:pt x="0" y="4"/>
                    </a:lnTo>
                    <a:lnTo>
                      <a:pt x="0" y="7"/>
                    </a:lnTo>
                    <a:lnTo>
                      <a:pt x="0" y="144"/>
                    </a:lnTo>
                    <a:lnTo>
                      <a:pt x="0" y="147"/>
                    </a:lnTo>
                    <a:lnTo>
                      <a:pt x="3" y="148"/>
                    </a:lnTo>
                    <a:lnTo>
                      <a:pt x="4" y="151"/>
                    </a:lnTo>
                    <a:lnTo>
                      <a:pt x="7" y="151"/>
                    </a:lnTo>
                    <a:lnTo>
                      <a:pt x="15" y="151"/>
                    </a:lnTo>
                    <a:lnTo>
                      <a:pt x="18" y="151"/>
                    </a:lnTo>
                    <a:lnTo>
                      <a:pt x="20" y="148"/>
                    </a:lnTo>
                    <a:lnTo>
                      <a:pt x="21" y="147"/>
                    </a:lnTo>
                    <a:lnTo>
                      <a:pt x="21" y="144"/>
                    </a:lnTo>
                    <a:lnTo>
                      <a:pt x="21" y="40"/>
                    </a:lnTo>
                    <a:lnTo>
                      <a:pt x="61" y="147"/>
                    </a:lnTo>
                    <a:lnTo>
                      <a:pt x="63" y="149"/>
                    </a:lnTo>
                    <a:lnTo>
                      <a:pt x="67" y="151"/>
                    </a:lnTo>
                    <a:lnTo>
                      <a:pt x="84" y="151"/>
                    </a:lnTo>
                    <a:lnTo>
                      <a:pt x="87" y="151"/>
                    </a:lnTo>
                    <a:lnTo>
                      <a:pt x="89" y="148"/>
                    </a:lnTo>
                    <a:lnTo>
                      <a:pt x="90" y="147"/>
                    </a:lnTo>
                    <a:lnTo>
                      <a:pt x="92" y="144"/>
                    </a:lnTo>
                    <a:lnTo>
                      <a:pt x="92" y="7"/>
                    </a:lnTo>
                    <a:lnTo>
                      <a:pt x="90" y="4"/>
                    </a:lnTo>
                    <a:lnTo>
                      <a:pt x="89" y="2"/>
                    </a:lnTo>
                    <a:lnTo>
                      <a:pt x="87" y="0"/>
                    </a:lnTo>
                    <a:lnTo>
                      <a:pt x="84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" name="Freeform 25"/>
              <p:cNvSpPr>
                <a:spLocks/>
              </p:cNvSpPr>
              <p:nvPr userDrawn="1"/>
            </p:nvSpPr>
            <p:spPr bwMode="auto">
              <a:xfrm>
                <a:off x="1638300" y="6842125"/>
                <a:ext cx="139700" cy="239712"/>
              </a:xfrm>
              <a:custGeom>
                <a:avLst/>
                <a:gdLst>
                  <a:gd name="T0" fmla="*/ 2147483647 w 88"/>
                  <a:gd name="T1" fmla="*/ 2147483647 h 151"/>
                  <a:gd name="T2" fmla="*/ 2147483647 w 88"/>
                  <a:gd name="T3" fmla="*/ 2147483647 h 151"/>
                  <a:gd name="T4" fmla="*/ 2147483647 w 88"/>
                  <a:gd name="T5" fmla="*/ 2147483647 h 151"/>
                  <a:gd name="T6" fmla="*/ 2147483647 w 88"/>
                  <a:gd name="T7" fmla="*/ 2147483647 h 151"/>
                  <a:gd name="T8" fmla="*/ 2147483647 w 88"/>
                  <a:gd name="T9" fmla="*/ 2147483647 h 151"/>
                  <a:gd name="T10" fmla="*/ 2147483647 w 88"/>
                  <a:gd name="T11" fmla="*/ 2147483647 h 151"/>
                  <a:gd name="T12" fmla="*/ 2147483647 w 88"/>
                  <a:gd name="T13" fmla="*/ 2147483647 h 151"/>
                  <a:gd name="T14" fmla="*/ 2147483647 w 88"/>
                  <a:gd name="T15" fmla="*/ 2147483647 h 151"/>
                  <a:gd name="T16" fmla="*/ 2147483647 w 88"/>
                  <a:gd name="T17" fmla="*/ 2147483647 h 151"/>
                  <a:gd name="T18" fmla="*/ 2147483647 w 88"/>
                  <a:gd name="T19" fmla="*/ 2147483647 h 151"/>
                  <a:gd name="T20" fmla="*/ 2147483647 w 88"/>
                  <a:gd name="T21" fmla="*/ 2147483647 h 151"/>
                  <a:gd name="T22" fmla="*/ 2147483647 w 88"/>
                  <a:gd name="T23" fmla="*/ 2147483647 h 151"/>
                  <a:gd name="T24" fmla="*/ 2147483647 w 88"/>
                  <a:gd name="T25" fmla="*/ 2147483647 h 151"/>
                  <a:gd name="T26" fmla="*/ 2147483647 w 88"/>
                  <a:gd name="T27" fmla="*/ 2147483647 h 151"/>
                  <a:gd name="T28" fmla="*/ 2147483647 w 88"/>
                  <a:gd name="T29" fmla="*/ 2147483647 h 151"/>
                  <a:gd name="T30" fmla="*/ 2147483647 w 88"/>
                  <a:gd name="T31" fmla="*/ 0 h 151"/>
                  <a:gd name="T32" fmla="*/ 2147483647 w 88"/>
                  <a:gd name="T33" fmla="*/ 0 h 151"/>
                  <a:gd name="T34" fmla="*/ 2147483647 w 88"/>
                  <a:gd name="T35" fmla="*/ 0 h 151"/>
                  <a:gd name="T36" fmla="*/ 2147483647 w 88"/>
                  <a:gd name="T37" fmla="*/ 0 h 151"/>
                  <a:gd name="T38" fmla="*/ 2147483647 w 88"/>
                  <a:gd name="T39" fmla="*/ 0 h 151"/>
                  <a:gd name="T40" fmla="*/ 2147483647 w 88"/>
                  <a:gd name="T41" fmla="*/ 2147483647 h 151"/>
                  <a:gd name="T42" fmla="*/ 2147483647 w 88"/>
                  <a:gd name="T43" fmla="*/ 2147483647 h 151"/>
                  <a:gd name="T44" fmla="*/ 2147483647 w 88"/>
                  <a:gd name="T45" fmla="*/ 2147483647 h 151"/>
                  <a:gd name="T46" fmla="*/ 2147483647 w 88"/>
                  <a:gd name="T47" fmla="*/ 2147483647 h 151"/>
                  <a:gd name="T48" fmla="*/ 2147483647 w 88"/>
                  <a:gd name="T49" fmla="*/ 0 h 151"/>
                  <a:gd name="T50" fmla="*/ 2147483647 w 88"/>
                  <a:gd name="T51" fmla="*/ 0 h 151"/>
                  <a:gd name="T52" fmla="*/ 2147483647 w 88"/>
                  <a:gd name="T53" fmla="*/ 0 h 151"/>
                  <a:gd name="T54" fmla="*/ 2147483647 w 88"/>
                  <a:gd name="T55" fmla="*/ 0 h 151"/>
                  <a:gd name="T56" fmla="*/ 2147483647 w 88"/>
                  <a:gd name="T57" fmla="*/ 0 h 151"/>
                  <a:gd name="T58" fmla="*/ 2147483647 w 88"/>
                  <a:gd name="T59" fmla="*/ 2147483647 h 151"/>
                  <a:gd name="T60" fmla="*/ 2147483647 w 88"/>
                  <a:gd name="T61" fmla="*/ 2147483647 h 151"/>
                  <a:gd name="T62" fmla="*/ 2147483647 w 88"/>
                  <a:gd name="T63" fmla="*/ 2147483647 h 151"/>
                  <a:gd name="T64" fmla="*/ 2147483647 w 88"/>
                  <a:gd name="T65" fmla="*/ 2147483647 h 151"/>
                  <a:gd name="T66" fmla="*/ 2147483647 w 88"/>
                  <a:gd name="T67" fmla="*/ 2147483647 h 151"/>
                  <a:gd name="T68" fmla="*/ 2147483647 w 88"/>
                  <a:gd name="T69" fmla="*/ 2147483647 h 151"/>
                  <a:gd name="T70" fmla="*/ 0 w 88"/>
                  <a:gd name="T71" fmla="*/ 2147483647 h 151"/>
                  <a:gd name="T72" fmla="*/ 2147483647 w 88"/>
                  <a:gd name="T73" fmla="*/ 2147483647 h 151"/>
                  <a:gd name="T74" fmla="*/ 2147483647 w 88"/>
                  <a:gd name="T75" fmla="*/ 2147483647 h 151"/>
                  <a:gd name="T76" fmla="*/ 2147483647 w 88"/>
                  <a:gd name="T77" fmla="*/ 2147483647 h 151"/>
                  <a:gd name="T78" fmla="*/ 2147483647 w 88"/>
                  <a:gd name="T79" fmla="*/ 2147483647 h 151"/>
                  <a:gd name="T80" fmla="*/ 2147483647 w 88"/>
                  <a:gd name="T81" fmla="*/ 2147483647 h 151"/>
                  <a:gd name="T82" fmla="*/ 2147483647 w 88"/>
                  <a:gd name="T83" fmla="*/ 2147483647 h 151"/>
                  <a:gd name="T84" fmla="*/ 2147483647 w 88"/>
                  <a:gd name="T85" fmla="*/ 2147483647 h 151"/>
                  <a:gd name="T86" fmla="*/ 2147483647 w 88"/>
                  <a:gd name="T87" fmla="*/ 2147483647 h 151"/>
                  <a:gd name="T88" fmla="*/ 2147483647 w 88"/>
                  <a:gd name="T89" fmla="*/ 2147483647 h 151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</a:gdLst>
                <a:ahLst/>
                <a:cxnLst>
                  <a:cxn ang="T90">
                    <a:pos x="T0" y="T1"/>
                  </a:cxn>
                  <a:cxn ang="T91">
                    <a:pos x="T2" y="T3"/>
                  </a:cxn>
                  <a:cxn ang="T92">
                    <a:pos x="T4" y="T5"/>
                  </a:cxn>
                  <a:cxn ang="T93">
                    <a:pos x="T6" y="T7"/>
                  </a:cxn>
                  <a:cxn ang="T94">
                    <a:pos x="T8" y="T9"/>
                  </a:cxn>
                  <a:cxn ang="T95">
                    <a:pos x="T10" y="T11"/>
                  </a:cxn>
                  <a:cxn ang="T96">
                    <a:pos x="T12" y="T13"/>
                  </a:cxn>
                  <a:cxn ang="T97">
                    <a:pos x="T14" y="T15"/>
                  </a:cxn>
                  <a:cxn ang="T98">
                    <a:pos x="T16" y="T17"/>
                  </a:cxn>
                  <a:cxn ang="T99">
                    <a:pos x="T18" y="T19"/>
                  </a:cxn>
                  <a:cxn ang="T100">
                    <a:pos x="T20" y="T21"/>
                  </a:cxn>
                  <a:cxn ang="T101">
                    <a:pos x="T22" y="T23"/>
                  </a:cxn>
                  <a:cxn ang="T102">
                    <a:pos x="T24" y="T25"/>
                  </a:cxn>
                  <a:cxn ang="T103">
                    <a:pos x="T26" y="T27"/>
                  </a:cxn>
                  <a:cxn ang="T104">
                    <a:pos x="T28" y="T29"/>
                  </a:cxn>
                  <a:cxn ang="T105">
                    <a:pos x="T30" y="T31"/>
                  </a:cxn>
                  <a:cxn ang="T106">
                    <a:pos x="T32" y="T33"/>
                  </a:cxn>
                  <a:cxn ang="T107">
                    <a:pos x="T34" y="T35"/>
                  </a:cxn>
                  <a:cxn ang="T108">
                    <a:pos x="T36" y="T37"/>
                  </a:cxn>
                  <a:cxn ang="T109">
                    <a:pos x="T38" y="T39"/>
                  </a:cxn>
                  <a:cxn ang="T110">
                    <a:pos x="T40" y="T41"/>
                  </a:cxn>
                  <a:cxn ang="T111">
                    <a:pos x="T42" y="T43"/>
                  </a:cxn>
                  <a:cxn ang="T112">
                    <a:pos x="T44" y="T45"/>
                  </a:cxn>
                  <a:cxn ang="T113">
                    <a:pos x="T46" y="T47"/>
                  </a:cxn>
                  <a:cxn ang="T114">
                    <a:pos x="T48" y="T49"/>
                  </a:cxn>
                  <a:cxn ang="T115">
                    <a:pos x="T50" y="T51"/>
                  </a:cxn>
                  <a:cxn ang="T116">
                    <a:pos x="T52" y="T53"/>
                  </a:cxn>
                  <a:cxn ang="T117">
                    <a:pos x="T54" y="T55"/>
                  </a:cxn>
                  <a:cxn ang="T118">
                    <a:pos x="T56" y="T57"/>
                  </a:cxn>
                  <a:cxn ang="T119">
                    <a:pos x="T58" y="T59"/>
                  </a:cxn>
                  <a:cxn ang="T120">
                    <a:pos x="T60" y="T61"/>
                  </a:cxn>
                  <a:cxn ang="T121">
                    <a:pos x="T62" y="T63"/>
                  </a:cxn>
                  <a:cxn ang="T122">
                    <a:pos x="T64" y="T65"/>
                  </a:cxn>
                  <a:cxn ang="T123">
                    <a:pos x="T66" y="T67"/>
                  </a:cxn>
                  <a:cxn ang="T124">
                    <a:pos x="T68" y="T69"/>
                  </a:cxn>
                  <a:cxn ang="T125">
                    <a:pos x="T70" y="T71"/>
                  </a:cxn>
                  <a:cxn ang="T126">
                    <a:pos x="T72" y="T73"/>
                  </a:cxn>
                  <a:cxn ang="T127">
                    <a:pos x="T74" y="T75"/>
                  </a:cxn>
                  <a:cxn ang="T128">
                    <a:pos x="T76" y="T77"/>
                  </a:cxn>
                  <a:cxn ang="T129">
                    <a:pos x="T78" y="T79"/>
                  </a:cxn>
                  <a:cxn ang="T130">
                    <a:pos x="T80" y="T81"/>
                  </a:cxn>
                  <a:cxn ang="T131">
                    <a:pos x="T82" y="T83"/>
                  </a:cxn>
                  <a:cxn ang="T132">
                    <a:pos x="T84" y="T85"/>
                  </a:cxn>
                  <a:cxn ang="T133">
                    <a:pos x="T86" y="T87"/>
                  </a:cxn>
                  <a:cxn ang="T134">
                    <a:pos x="T88" y="T89"/>
                  </a:cxn>
                </a:cxnLst>
                <a:rect l="0" t="0" r="r" b="b"/>
                <a:pathLst>
                  <a:path w="88" h="151">
                    <a:moveTo>
                      <a:pt x="66" y="147"/>
                    </a:moveTo>
                    <a:lnTo>
                      <a:pt x="66" y="147"/>
                    </a:lnTo>
                    <a:lnTo>
                      <a:pt x="68" y="149"/>
                    </a:lnTo>
                    <a:lnTo>
                      <a:pt x="72" y="151"/>
                    </a:lnTo>
                    <a:lnTo>
                      <a:pt x="82" y="151"/>
                    </a:lnTo>
                    <a:lnTo>
                      <a:pt x="84" y="149"/>
                    </a:lnTo>
                    <a:lnTo>
                      <a:pt x="87" y="148"/>
                    </a:lnTo>
                    <a:lnTo>
                      <a:pt x="88" y="144"/>
                    </a:lnTo>
                    <a:lnTo>
                      <a:pt x="87" y="142"/>
                    </a:lnTo>
                    <a:lnTo>
                      <a:pt x="56" y="73"/>
                    </a:lnTo>
                    <a:lnTo>
                      <a:pt x="85" y="9"/>
                    </a:lnTo>
                    <a:lnTo>
                      <a:pt x="85" y="5"/>
                    </a:lnTo>
                    <a:lnTo>
                      <a:pt x="85" y="3"/>
                    </a:lnTo>
                    <a:lnTo>
                      <a:pt x="83" y="0"/>
                    </a:lnTo>
                    <a:lnTo>
                      <a:pt x="79" y="0"/>
                    </a:lnTo>
                    <a:lnTo>
                      <a:pt x="69" y="0"/>
                    </a:lnTo>
                    <a:lnTo>
                      <a:pt x="67" y="0"/>
                    </a:lnTo>
                    <a:lnTo>
                      <a:pt x="63" y="4"/>
                    </a:lnTo>
                    <a:lnTo>
                      <a:pt x="43" y="47"/>
                    </a:lnTo>
                    <a:lnTo>
                      <a:pt x="24" y="4"/>
                    </a:lnTo>
                    <a:lnTo>
                      <a:pt x="21" y="0"/>
                    </a:lnTo>
                    <a:lnTo>
                      <a:pt x="19" y="0"/>
                    </a:lnTo>
                    <a:lnTo>
                      <a:pt x="9" y="0"/>
                    </a:lnTo>
                    <a:lnTo>
                      <a:pt x="5" y="0"/>
                    </a:lnTo>
                    <a:lnTo>
                      <a:pt x="3" y="3"/>
                    </a:lnTo>
                    <a:lnTo>
                      <a:pt x="3" y="5"/>
                    </a:lnTo>
                    <a:lnTo>
                      <a:pt x="3" y="9"/>
                    </a:lnTo>
                    <a:lnTo>
                      <a:pt x="32" y="73"/>
                    </a:lnTo>
                    <a:lnTo>
                      <a:pt x="2" y="142"/>
                    </a:lnTo>
                    <a:lnTo>
                      <a:pt x="0" y="144"/>
                    </a:lnTo>
                    <a:lnTo>
                      <a:pt x="2" y="148"/>
                    </a:lnTo>
                    <a:lnTo>
                      <a:pt x="4" y="149"/>
                    </a:lnTo>
                    <a:lnTo>
                      <a:pt x="6" y="151"/>
                    </a:lnTo>
                    <a:lnTo>
                      <a:pt x="16" y="151"/>
                    </a:lnTo>
                    <a:lnTo>
                      <a:pt x="20" y="149"/>
                    </a:lnTo>
                    <a:lnTo>
                      <a:pt x="23" y="147"/>
                    </a:lnTo>
                    <a:lnTo>
                      <a:pt x="43" y="99"/>
                    </a:lnTo>
                    <a:lnTo>
                      <a:pt x="66" y="147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" name="Freeform 26"/>
              <p:cNvSpPr>
                <a:spLocks noEditPoints="1"/>
              </p:cNvSpPr>
              <p:nvPr userDrawn="1"/>
            </p:nvSpPr>
            <p:spPr bwMode="auto">
              <a:xfrm>
                <a:off x="1801813" y="6838950"/>
                <a:ext cx="123825" cy="246062"/>
              </a:xfrm>
              <a:custGeom>
                <a:avLst/>
                <a:gdLst>
                  <a:gd name="T0" fmla="*/ 2147483647 w 78"/>
                  <a:gd name="T1" fmla="*/ 2147483647 h 155"/>
                  <a:gd name="T2" fmla="*/ 2147483647 w 78"/>
                  <a:gd name="T3" fmla="*/ 2147483647 h 155"/>
                  <a:gd name="T4" fmla="*/ 2147483647 w 78"/>
                  <a:gd name="T5" fmla="*/ 2147483647 h 155"/>
                  <a:gd name="T6" fmla="*/ 2147483647 w 78"/>
                  <a:gd name="T7" fmla="*/ 2147483647 h 155"/>
                  <a:gd name="T8" fmla="*/ 2147483647 w 78"/>
                  <a:gd name="T9" fmla="*/ 0 h 155"/>
                  <a:gd name="T10" fmla="*/ 2147483647 w 78"/>
                  <a:gd name="T11" fmla="*/ 0 h 155"/>
                  <a:gd name="T12" fmla="*/ 2147483647 w 78"/>
                  <a:gd name="T13" fmla="*/ 0 h 155"/>
                  <a:gd name="T14" fmla="*/ 2147483647 w 78"/>
                  <a:gd name="T15" fmla="*/ 2147483647 h 155"/>
                  <a:gd name="T16" fmla="*/ 2147483647 w 78"/>
                  <a:gd name="T17" fmla="*/ 2147483647 h 155"/>
                  <a:gd name="T18" fmla="*/ 0 w 78"/>
                  <a:gd name="T19" fmla="*/ 2147483647 h 155"/>
                  <a:gd name="T20" fmla="*/ 0 w 78"/>
                  <a:gd name="T21" fmla="*/ 2147483647 h 155"/>
                  <a:gd name="T22" fmla="*/ 0 w 78"/>
                  <a:gd name="T23" fmla="*/ 2147483647 h 155"/>
                  <a:gd name="T24" fmla="*/ 2147483647 w 78"/>
                  <a:gd name="T25" fmla="*/ 2147483647 h 155"/>
                  <a:gd name="T26" fmla="*/ 2147483647 w 78"/>
                  <a:gd name="T27" fmla="*/ 2147483647 h 155"/>
                  <a:gd name="T28" fmla="*/ 2147483647 w 78"/>
                  <a:gd name="T29" fmla="*/ 2147483647 h 155"/>
                  <a:gd name="T30" fmla="*/ 2147483647 w 78"/>
                  <a:gd name="T31" fmla="*/ 2147483647 h 155"/>
                  <a:gd name="T32" fmla="*/ 2147483647 w 78"/>
                  <a:gd name="T33" fmla="*/ 2147483647 h 155"/>
                  <a:gd name="T34" fmla="*/ 2147483647 w 78"/>
                  <a:gd name="T35" fmla="*/ 2147483647 h 155"/>
                  <a:gd name="T36" fmla="*/ 2147483647 w 78"/>
                  <a:gd name="T37" fmla="*/ 2147483647 h 155"/>
                  <a:gd name="T38" fmla="*/ 2147483647 w 78"/>
                  <a:gd name="T39" fmla="*/ 2147483647 h 155"/>
                  <a:gd name="T40" fmla="*/ 2147483647 w 78"/>
                  <a:gd name="T41" fmla="*/ 2147483647 h 155"/>
                  <a:gd name="T42" fmla="*/ 2147483647 w 78"/>
                  <a:gd name="T43" fmla="*/ 2147483647 h 155"/>
                  <a:gd name="T44" fmla="*/ 2147483647 w 78"/>
                  <a:gd name="T45" fmla="*/ 2147483647 h 155"/>
                  <a:gd name="T46" fmla="*/ 2147483647 w 78"/>
                  <a:gd name="T47" fmla="*/ 2147483647 h 155"/>
                  <a:gd name="T48" fmla="*/ 2147483647 w 78"/>
                  <a:gd name="T49" fmla="*/ 2147483647 h 155"/>
                  <a:gd name="T50" fmla="*/ 2147483647 w 78"/>
                  <a:gd name="T51" fmla="*/ 2147483647 h 155"/>
                  <a:gd name="T52" fmla="*/ 2147483647 w 78"/>
                  <a:gd name="T53" fmla="*/ 2147483647 h 155"/>
                  <a:gd name="T54" fmla="*/ 2147483647 w 78"/>
                  <a:gd name="T55" fmla="*/ 2147483647 h 155"/>
                  <a:gd name="T56" fmla="*/ 2147483647 w 78"/>
                  <a:gd name="T57" fmla="*/ 2147483647 h 155"/>
                  <a:gd name="T58" fmla="*/ 2147483647 w 78"/>
                  <a:gd name="T59" fmla="*/ 2147483647 h 155"/>
                  <a:gd name="T60" fmla="*/ 2147483647 w 78"/>
                  <a:gd name="T61" fmla="*/ 2147483647 h 155"/>
                  <a:gd name="T62" fmla="*/ 2147483647 w 78"/>
                  <a:gd name="T63" fmla="*/ 2147483647 h 155"/>
                  <a:gd name="T64" fmla="*/ 2147483647 w 78"/>
                  <a:gd name="T65" fmla="*/ 2147483647 h 155"/>
                  <a:gd name="T66" fmla="*/ 2147483647 w 78"/>
                  <a:gd name="T67" fmla="*/ 2147483647 h 155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</a:gdLst>
                <a:ahLst/>
                <a:cxnLst>
                  <a:cxn ang="T68">
                    <a:pos x="T0" y="T1"/>
                  </a:cxn>
                  <a:cxn ang="T69">
                    <a:pos x="T2" y="T3"/>
                  </a:cxn>
                  <a:cxn ang="T70">
                    <a:pos x="T4" y="T5"/>
                  </a:cxn>
                  <a:cxn ang="T71">
                    <a:pos x="T6" y="T7"/>
                  </a:cxn>
                  <a:cxn ang="T72">
                    <a:pos x="T8" y="T9"/>
                  </a:cxn>
                  <a:cxn ang="T73">
                    <a:pos x="T10" y="T11"/>
                  </a:cxn>
                  <a:cxn ang="T74">
                    <a:pos x="T12" y="T13"/>
                  </a:cxn>
                  <a:cxn ang="T75">
                    <a:pos x="T14" y="T15"/>
                  </a:cxn>
                  <a:cxn ang="T76">
                    <a:pos x="T16" y="T17"/>
                  </a:cxn>
                  <a:cxn ang="T77">
                    <a:pos x="T18" y="T19"/>
                  </a:cxn>
                  <a:cxn ang="T78">
                    <a:pos x="T20" y="T21"/>
                  </a:cxn>
                  <a:cxn ang="T79">
                    <a:pos x="T22" y="T23"/>
                  </a:cxn>
                  <a:cxn ang="T80">
                    <a:pos x="T24" y="T25"/>
                  </a:cxn>
                  <a:cxn ang="T81">
                    <a:pos x="T26" y="T27"/>
                  </a:cxn>
                  <a:cxn ang="T82">
                    <a:pos x="T28" y="T29"/>
                  </a:cxn>
                  <a:cxn ang="T83">
                    <a:pos x="T30" y="T31"/>
                  </a:cxn>
                  <a:cxn ang="T84">
                    <a:pos x="T32" y="T33"/>
                  </a:cxn>
                  <a:cxn ang="T85">
                    <a:pos x="T34" y="T35"/>
                  </a:cxn>
                  <a:cxn ang="T86">
                    <a:pos x="T36" y="T37"/>
                  </a:cxn>
                  <a:cxn ang="T87">
                    <a:pos x="T38" y="T39"/>
                  </a:cxn>
                  <a:cxn ang="T88">
                    <a:pos x="T40" y="T41"/>
                  </a:cxn>
                  <a:cxn ang="T89">
                    <a:pos x="T42" y="T43"/>
                  </a:cxn>
                  <a:cxn ang="T90">
                    <a:pos x="T44" y="T45"/>
                  </a:cxn>
                  <a:cxn ang="T91">
                    <a:pos x="T46" y="T47"/>
                  </a:cxn>
                  <a:cxn ang="T92">
                    <a:pos x="T48" y="T49"/>
                  </a:cxn>
                  <a:cxn ang="T93">
                    <a:pos x="T50" y="T51"/>
                  </a:cxn>
                  <a:cxn ang="T94">
                    <a:pos x="T52" y="T53"/>
                  </a:cxn>
                  <a:cxn ang="T95">
                    <a:pos x="T54" y="T55"/>
                  </a:cxn>
                  <a:cxn ang="T96">
                    <a:pos x="T56" y="T57"/>
                  </a:cxn>
                  <a:cxn ang="T97">
                    <a:pos x="T58" y="T59"/>
                  </a:cxn>
                  <a:cxn ang="T98">
                    <a:pos x="T60" y="T61"/>
                  </a:cxn>
                  <a:cxn ang="T99">
                    <a:pos x="T62" y="T63"/>
                  </a:cxn>
                  <a:cxn ang="T100">
                    <a:pos x="T64" y="T65"/>
                  </a:cxn>
                  <a:cxn ang="T101">
                    <a:pos x="T66" y="T67"/>
                  </a:cxn>
                </a:cxnLst>
                <a:rect l="0" t="0" r="r" b="b"/>
                <a:pathLst>
                  <a:path w="78" h="155">
                    <a:moveTo>
                      <a:pt x="78" y="118"/>
                    </a:moveTo>
                    <a:lnTo>
                      <a:pt x="78" y="36"/>
                    </a:lnTo>
                    <a:lnTo>
                      <a:pt x="78" y="30"/>
                    </a:lnTo>
                    <a:lnTo>
                      <a:pt x="76" y="22"/>
                    </a:lnTo>
                    <a:lnTo>
                      <a:pt x="72" y="16"/>
                    </a:lnTo>
                    <a:lnTo>
                      <a:pt x="69" y="11"/>
                    </a:lnTo>
                    <a:lnTo>
                      <a:pt x="62" y="6"/>
                    </a:lnTo>
                    <a:lnTo>
                      <a:pt x="56" y="2"/>
                    </a:lnTo>
                    <a:lnTo>
                      <a:pt x="50" y="0"/>
                    </a:lnTo>
                    <a:lnTo>
                      <a:pt x="43" y="0"/>
                    </a:lnTo>
                    <a:lnTo>
                      <a:pt x="35" y="0"/>
                    </a:lnTo>
                    <a:lnTo>
                      <a:pt x="28" y="0"/>
                    </a:lnTo>
                    <a:lnTo>
                      <a:pt x="22" y="2"/>
                    </a:lnTo>
                    <a:lnTo>
                      <a:pt x="16" y="6"/>
                    </a:lnTo>
                    <a:lnTo>
                      <a:pt x="9" y="11"/>
                    </a:lnTo>
                    <a:lnTo>
                      <a:pt x="6" y="16"/>
                    </a:lnTo>
                    <a:lnTo>
                      <a:pt x="2" y="22"/>
                    </a:lnTo>
                    <a:lnTo>
                      <a:pt x="0" y="30"/>
                    </a:lnTo>
                    <a:lnTo>
                      <a:pt x="0" y="36"/>
                    </a:lnTo>
                    <a:lnTo>
                      <a:pt x="0" y="118"/>
                    </a:lnTo>
                    <a:lnTo>
                      <a:pt x="0" y="126"/>
                    </a:lnTo>
                    <a:lnTo>
                      <a:pt x="2" y="133"/>
                    </a:lnTo>
                    <a:lnTo>
                      <a:pt x="6" y="139"/>
                    </a:lnTo>
                    <a:lnTo>
                      <a:pt x="9" y="144"/>
                    </a:lnTo>
                    <a:lnTo>
                      <a:pt x="16" y="149"/>
                    </a:lnTo>
                    <a:lnTo>
                      <a:pt x="22" y="151"/>
                    </a:lnTo>
                    <a:lnTo>
                      <a:pt x="28" y="154"/>
                    </a:lnTo>
                    <a:lnTo>
                      <a:pt x="35" y="155"/>
                    </a:lnTo>
                    <a:lnTo>
                      <a:pt x="43" y="155"/>
                    </a:lnTo>
                    <a:lnTo>
                      <a:pt x="50" y="154"/>
                    </a:lnTo>
                    <a:lnTo>
                      <a:pt x="56" y="151"/>
                    </a:lnTo>
                    <a:lnTo>
                      <a:pt x="62" y="149"/>
                    </a:lnTo>
                    <a:lnTo>
                      <a:pt x="69" y="144"/>
                    </a:lnTo>
                    <a:lnTo>
                      <a:pt x="72" y="139"/>
                    </a:lnTo>
                    <a:lnTo>
                      <a:pt x="76" y="133"/>
                    </a:lnTo>
                    <a:lnTo>
                      <a:pt x="78" y="126"/>
                    </a:lnTo>
                    <a:lnTo>
                      <a:pt x="78" y="118"/>
                    </a:lnTo>
                    <a:close/>
                    <a:moveTo>
                      <a:pt x="21" y="118"/>
                    </a:moveTo>
                    <a:lnTo>
                      <a:pt x="21" y="36"/>
                    </a:lnTo>
                    <a:lnTo>
                      <a:pt x="22" y="31"/>
                    </a:lnTo>
                    <a:lnTo>
                      <a:pt x="25" y="26"/>
                    </a:lnTo>
                    <a:lnTo>
                      <a:pt x="30" y="22"/>
                    </a:lnTo>
                    <a:lnTo>
                      <a:pt x="35" y="21"/>
                    </a:lnTo>
                    <a:lnTo>
                      <a:pt x="43" y="21"/>
                    </a:lnTo>
                    <a:lnTo>
                      <a:pt x="48" y="22"/>
                    </a:lnTo>
                    <a:lnTo>
                      <a:pt x="53" y="26"/>
                    </a:lnTo>
                    <a:lnTo>
                      <a:pt x="56" y="31"/>
                    </a:lnTo>
                    <a:lnTo>
                      <a:pt x="57" y="36"/>
                    </a:lnTo>
                    <a:lnTo>
                      <a:pt x="57" y="118"/>
                    </a:lnTo>
                    <a:lnTo>
                      <a:pt x="56" y="124"/>
                    </a:lnTo>
                    <a:lnTo>
                      <a:pt x="53" y="129"/>
                    </a:lnTo>
                    <a:lnTo>
                      <a:pt x="48" y="132"/>
                    </a:lnTo>
                    <a:lnTo>
                      <a:pt x="43" y="133"/>
                    </a:lnTo>
                    <a:lnTo>
                      <a:pt x="35" y="133"/>
                    </a:lnTo>
                    <a:lnTo>
                      <a:pt x="30" y="132"/>
                    </a:lnTo>
                    <a:lnTo>
                      <a:pt x="25" y="129"/>
                    </a:lnTo>
                    <a:lnTo>
                      <a:pt x="22" y="124"/>
                    </a:lnTo>
                    <a:lnTo>
                      <a:pt x="21" y="118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" name="Freeform 27"/>
              <p:cNvSpPr>
                <a:spLocks/>
              </p:cNvSpPr>
              <p:nvPr userDrawn="1"/>
            </p:nvSpPr>
            <p:spPr bwMode="auto">
              <a:xfrm>
                <a:off x="1965325" y="6842125"/>
                <a:ext cx="144463" cy="239712"/>
              </a:xfrm>
              <a:custGeom>
                <a:avLst/>
                <a:gdLst>
                  <a:gd name="T0" fmla="*/ 2147483647 w 91"/>
                  <a:gd name="T1" fmla="*/ 2147483647 h 151"/>
                  <a:gd name="T2" fmla="*/ 2147483647 w 91"/>
                  <a:gd name="T3" fmla="*/ 2147483647 h 151"/>
                  <a:gd name="T4" fmla="*/ 2147483647 w 91"/>
                  <a:gd name="T5" fmla="*/ 2147483647 h 151"/>
                  <a:gd name="T6" fmla="*/ 2147483647 w 91"/>
                  <a:gd name="T7" fmla="*/ 2147483647 h 151"/>
                  <a:gd name="T8" fmla="*/ 2147483647 w 91"/>
                  <a:gd name="T9" fmla="*/ 2147483647 h 151"/>
                  <a:gd name="T10" fmla="*/ 2147483647 w 91"/>
                  <a:gd name="T11" fmla="*/ 2147483647 h 151"/>
                  <a:gd name="T12" fmla="*/ 2147483647 w 91"/>
                  <a:gd name="T13" fmla="*/ 2147483647 h 151"/>
                  <a:gd name="T14" fmla="*/ 2147483647 w 91"/>
                  <a:gd name="T15" fmla="*/ 2147483647 h 151"/>
                  <a:gd name="T16" fmla="*/ 2147483647 w 91"/>
                  <a:gd name="T17" fmla="*/ 2147483647 h 151"/>
                  <a:gd name="T18" fmla="*/ 2147483647 w 91"/>
                  <a:gd name="T19" fmla="*/ 2147483647 h 151"/>
                  <a:gd name="T20" fmla="*/ 2147483647 w 91"/>
                  <a:gd name="T21" fmla="*/ 2147483647 h 151"/>
                  <a:gd name="T22" fmla="*/ 2147483647 w 91"/>
                  <a:gd name="T23" fmla="*/ 0 h 151"/>
                  <a:gd name="T24" fmla="*/ 2147483647 w 91"/>
                  <a:gd name="T25" fmla="*/ 0 h 151"/>
                  <a:gd name="T26" fmla="*/ 2147483647 w 91"/>
                  <a:gd name="T27" fmla="*/ 0 h 151"/>
                  <a:gd name="T28" fmla="*/ 2147483647 w 91"/>
                  <a:gd name="T29" fmla="*/ 0 h 151"/>
                  <a:gd name="T30" fmla="*/ 2147483647 w 91"/>
                  <a:gd name="T31" fmla="*/ 0 h 151"/>
                  <a:gd name="T32" fmla="*/ 2147483647 w 91"/>
                  <a:gd name="T33" fmla="*/ 2147483647 h 151"/>
                  <a:gd name="T34" fmla="*/ 2147483647 w 91"/>
                  <a:gd name="T35" fmla="*/ 2147483647 h 151"/>
                  <a:gd name="T36" fmla="*/ 2147483647 w 91"/>
                  <a:gd name="T37" fmla="*/ 2147483647 h 151"/>
                  <a:gd name="T38" fmla="*/ 2147483647 w 91"/>
                  <a:gd name="T39" fmla="*/ 2147483647 h 151"/>
                  <a:gd name="T40" fmla="*/ 2147483647 w 91"/>
                  <a:gd name="T41" fmla="*/ 2147483647 h 151"/>
                  <a:gd name="T42" fmla="*/ 2147483647 w 91"/>
                  <a:gd name="T43" fmla="*/ 2147483647 h 151"/>
                  <a:gd name="T44" fmla="*/ 2147483647 w 91"/>
                  <a:gd name="T45" fmla="*/ 2147483647 h 151"/>
                  <a:gd name="T46" fmla="*/ 2147483647 w 91"/>
                  <a:gd name="T47" fmla="*/ 0 h 151"/>
                  <a:gd name="T48" fmla="*/ 2147483647 w 91"/>
                  <a:gd name="T49" fmla="*/ 0 h 151"/>
                  <a:gd name="T50" fmla="*/ 2147483647 w 91"/>
                  <a:gd name="T51" fmla="*/ 0 h 151"/>
                  <a:gd name="T52" fmla="*/ 2147483647 w 91"/>
                  <a:gd name="T53" fmla="*/ 0 h 151"/>
                  <a:gd name="T54" fmla="*/ 2147483647 w 91"/>
                  <a:gd name="T55" fmla="*/ 2147483647 h 151"/>
                  <a:gd name="T56" fmla="*/ 2147483647 w 91"/>
                  <a:gd name="T57" fmla="*/ 2147483647 h 151"/>
                  <a:gd name="T58" fmla="*/ 0 w 91"/>
                  <a:gd name="T59" fmla="*/ 2147483647 h 151"/>
                  <a:gd name="T60" fmla="*/ 0 w 91"/>
                  <a:gd name="T61" fmla="*/ 2147483647 h 151"/>
                  <a:gd name="T62" fmla="*/ 0 w 91"/>
                  <a:gd name="T63" fmla="*/ 2147483647 h 151"/>
                  <a:gd name="T64" fmla="*/ 2147483647 w 91"/>
                  <a:gd name="T65" fmla="*/ 2147483647 h 151"/>
                  <a:gd name="T66" fmla="*/ 2147483647 w 91"/>
                  <a:gd name="T67" fmla="*/ 2147483647 h 151"/>
                  <a:gd name="T68" fmla="*/ 2147483647 w 91"/>
                  <a:gd name="T69" fmla="*/ 2147483647 h 151"/>
                  <a:gd name="T70" fmla="*/ 2147483647 w 91"/>
                  <a:gd name="T71" fmla="*/ 2147483647 h 151"/>
                  <a:gd name="T72" fmla="*/ 2147483647 w 91"/>
                  <a:gd name="T73" fmla="*/ 2147483647 h 151"/>
                  <a:gd name="T74" fmla="*/ 2147483647 w 91"/>
                  <a:gd name="T75" fmla="*/ 2147483647 h 151"/>
                  <a:gd name="T76" fmla="*/ 2147483647 w 91"/>
                  <a:gd name="T77" fmla="*/ 2147483647 h 151"/>
                  <a:gd name="T78" fmla="*/ 2147483647 w 91"/>
                  <a:gd name="T79" fmla="*/ 2147483647 h 151"/>
                  <a:gd name="T80" fmla="*/ 2147483647 w 91"/>
                  <a:gd name="T81" fmla="*/ 2147483647 h 151"/>
                  <a:gd name="T82" fmla="*/ 2147483647 w 91"/>
                  <a:gd name="T83" fmla="*/ 2147483647 h 151"/>
                  <a:gd name="T84" fmla="*/ 2147483647 w 91"/>
                  <a:gd name="T85" fmla="*/ 2147483647 h 151"/>
                  <a:gd name="T86" fmla="*/ 2147483647 w 91"/>
                  <a:gd name="T87" fmla="*/ 2147483647 h 151"/>
                  <a:gd name="T88" fmla="*/ 2147483647 w 91"/>
                  <a:gd name="T89" fmla="*/ 2147483647 h 151"/>
                  <a:gd name="T90" fmla="*/ 2147483647 w 91"/>
                  <a:gd name="T91" fmla="*/ 2147483647 h 151"/>
                  <a:gd name="T92" fmla="*/ 2147483647 w 91"/>
                  <a:gd name="T93" fmla="*/ 2147483647 h 151"/>
                  <a:gd name="T94" fmla="*/ 2147483647 w 91"/>
                  <a:gd name="T95" fmla="*/ 2147483647 h 151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</a:gdLst>
                <a:ahLst/>
                <a:cxnLst>
                  <a:cxn ang="T96">
                    <a:pos x="T0" y="T1"/>
                  </a:cxn>
                  <a:cxn ang="T97">
                    <a:pos x="T2" y="T3"/>
                  </a:cxn>
                  <a:cxn ang="T98">
                    <a:pos x="T4" y="T5"/>
                  </a:cxn>
                  <a:cxn ang="T99">
                    <a:pos x="T6" y="T7"/>
                  </a:cxn>
                  <a:cxn ang="T100">
                    <a:pos x="T8" y="T9"/>
                  </a:cxn>
                  <a:cxn ang="T101">
                    <a:pos x="T10" y="T11"/>
                  </a:cxn>
                  <a:cxn ang="T102">
                    <a:pos x="T12" y="T13"/>
                  </a:cxn>
                  <a:cxn ang="T103">
                    <a:pos x="T14" y="T15"/>
                  </a:cxn>
                  <a:cxn ang="T104">
                    <a:pos x="T16" y="T17"/>
                  </a:cxn>
                  <a:cxn ang="T105">
                    <a:pos x="T18" y="T19"/>
                  </a:cxn>
                  <a:cxn ang="T106">
                    <a:pos x="T20" y="T21"/>
                  </a:cxn>
                  <a:cxn ang="T107">
                    <a:pos x="T22" y="T23"/>
                  </a:cxn>
                  <a:cxn ang="T108">
                    <a:pos x="T24" y="T25"/>
                  </a:cxn>
                  <a:cxn ang="T109">
                    <a:pos x="T26" y="T27"/>
                  </a:cxn>
                  <a:cxn ang="T110">
                    <a:pos x="T28" y="T29"/>
                  </a:cxn>
                  <a:cxn ang="T111">
                    <a:pos x="T30" y="T31"/>
                  </a:cxn>
                  <a:cxn ang="T112">
                    <a:pos x="T32" y="T33"/>
                  </a:cxn>
                  <a:cxn ang="T113">
                    <a:pos x="T34" y="T35"/>
                  </a:cxn>
                  <a:cxn ang="T114">
                    <a:pos x="T36" y="T37"/>
                  </a:cxn>
                  <a:cxn ang="T115">
                    <a:pos x="T38" y="T39"/>
                  </a:cxn>
                  <a:cxn ang="T116">
                    <a:pos x="T40" y="T41"/>
                  </a:cxn>
                  <a:cxn ang="T117">
                    <a:pos x="T42" y="T43"/>
                  </a:cxn>
                  <a:cxn ang="T118">
                    <a:pos x="T44" y="T45"/>
                  </a:cxn>
                  <a:cxn ang="T119">
                    <a:pos x="T46" y="T47"/>
                  </a:cxn>
                  <a:cxn ang="T120">
                    <a:pos x="T48" y="T49"/>
                  </a:cxn>
                  <a:cxn ang="T121">
                    <a:pos x="T50" y="T51"/>
                  </a:cxn>
                  <a:cxn ang="T122">
                    <a:pos x="T52" y="T53"/>
                  </a:cxn>
                  <a:cxn ang="T123">
                    <a:pos x="T54" y="T55"/>
                  </a:cxn>
                  <a:cxn ang="T124">
                    <a:pos x="T56" y="T57"/>
                  </a:cxn>
                  <a:cxn ang="T125">
                    <a:pos x="T58" y="T59"/>
                  </a:cxn>
                  <a:cxn ang="T126">
                    <a:pos x="T60" y="T61"/>
                  </a:cxn>
                  <a:cxn ang="T127">
                    <a:pos x="T62" y="T63"/>
                  </a:cxn>
                  <a:cxn ang="T128">
                    <a:pos x="T64" y="T65"/>
                  </a:cxn>
                  <a:cxn ang="T129">
                    <a:pos x="T66" y="T67"/>
                  </a:cxn>
                  <a:cxn ang="T130">
                    <a:pos x="T68" y="T69"/>
                  </a:cxn>
                  <a:cxn ang="T131">
                    <a:pos x="T70" y="T71"/>
                  </a:cxn>
                  <a:cxn ang="T132">
                    <a:pos x="T72" y="T73"/>
                  </a:cxn>
                  <a:cxn ang="T133">
                    <a:pos x="T74" y="T75"/>
                  </a:cxn>
                  <a:cxn ang="T134">
                    <a:pos x="T76" y="T77"/>
                  </a:cxn>
                  <a:cxn ang="T135">
                    <a:pos x="T78" y="T79"/>
                  </a:cxn>
                  <a:cxn ang="T136">
                    <a:pos x="T80" y="T81"/>
                  </a:cxn>
                  <a:cxn ang="T137">
                    <a:pos x="T82" y="T83"/>
                  </a:cxn>
                  <a:cxn ang="T138">
                    <a:pos x="T84" y="T85"/>
                  </a:cxn>
                  <a:cxn ang="T139">
                    <a:pos x="T86" y="T87"/>
                  </a:cxn>
                  <a:cxn ang="T140">
                    <a:pos x="T88" y="T89"/>
                  </a:cxn>
                  <a:cxn ang="T141">
                    <a:pos x="T90" y="T91"/>
                  </a:cxn>
                  <a:cxn ang="T142">
                    <a:pos x="T92" y="T93"/>
                  </a:cxn>
                  <a:cxn ang="T143">
                    <a:pos x="T94" y="T95"/>
                  </a:cxn>
                </a:cxnLst>
                <a:rect l="0" t="0" r="r" b="b"/>
                <a:pathLst>
                  <a:path w="91" h="151">
                    <a:moveTo>
                      <a:pt x="67" y="151"/>
                    </a:moveTo>
                    <a:lnTo>
                      <a:pt x="85" y="151"/>
                    </a:lnTo>
                    <a:lnTo>
                      <a:pt x="88" y="151"/>
                    </a:lnTo>
                    <a:lnTo>
                      <a:pt x="89" y="148"/>
                    </a:lnTo>
                    <a:lnTo>
                      <a:pt x="91" y="147"/>
                    </a:lnTo>
                    <a:lnTo>
                      <a:pt x="91" y="144"/>
                    </a:lnTo>
                    <a:lnTo>
                      <a:pt x="91" y="7"/>
                    </a:lnTo>
                    <a:lnTo>
                      <a:pt x="91" y="4"/>
                    </a:lnTo>
                    <a:lnTo>
                      <a:pt x="89" y="2"/>
                    </a:lnTo>
                    <a:lnTo>
                      <a:pt x="88" y="0"/>
                    </a:lnTo>
                    <a:lnTo>
                      <a:pt x="85" y="0"/>
                    </a:lnTo>
                    <a:lnTo>
                      <a:pt x="76" y="0"/>
                    </a:lnTo>
                    <a:lnTo>
                      <a:pt x="74" y="0"/>
                    </a:lnTo>
                    <a:lnTo>
                      <a:pt x="72" y="2"/>
                    </a:lnTo>
                    <a:lnTo>
                      <a:pt x="70" y="4"/>
                    </a:lnTo>
                    <a:lnTo>
                      <a:pt x="70" y="7"/>
                    </a:lnTo>
                    <a:lnTo>
                      <a:pt x="70" y="111"/>
                    </a:lnTo>
                    <a:lnTo>
                      <a:pt x="31" y="4"/>
                    </a:lnTo>
                    <a:lnTo>
                      <a:pt x="28" y="2"/>
                    </a:lnTo>
                    <a:lnTo>
                      <a:pt x="25" y="0"/>
                    </a:lnTo>
                    <a:lnTo>
                      <a:pt x="7" y="0"/>
                    </a:lnTo>
                    <a:lnTo>
                      <a:pt x="5" y="0"/>
                    </a:lnTo>
                    <a:lnTo>
                      <a:pt x="3" y="2"/>
                    </a:lnTo>
                    <a:lnTo>
                      <a:pt x="1" y="4"/>
                    </a:lnTo>
                    <a:lnTo>
                      <a:pt x="0" y="7"/>
                    </a:lnTo>
                    <a:lnTo>
                      <a:pt x="0" y="144"/>
                    </a:lnTo>
                    <a:lnTo>
                      <a:pt x="1" y="147"/>
                    </a:lnTo>
                    <a:lnTo>
                      <a:pt x="3" y="148"/>
                    </a:lnTo>
                    <a:lnTo>
                      <a:pt x="5" y="151"/>
                    </a:lnTo>
                    <a:lnTo>
                      <a:pt x="7" y="151"/>
                    </a:lnTo>
                    <a:lnTo>
                      <a:pt x="16" y="151"/>
                    </a:lnTo>
                    <a:lnTo>
                      <a:pt x="19" y="151"/>
                    </a:lnTo>
                    <a:lnTo>
                      <a:pt x="20" y="148"/>
                    </a:lnTo>
                    <a:lnTo>
                      <a:pt x="22" y="147"/>
                    </a:lnTo>
                    <a:lnTo>
                      <a:pt x="22" y="144"/>
                    </a:lnTo>
                    <a:lnTo>
                      <a:pt x="22" y="40"/>
                    </a:lnTo>
                    <a:lnTo>
                      <a:pt x="60" y="147"/>
                    </a:lnTo>
                    <a:lnTo>
                      <a:pt x="63" y="149"/>
                    </a:lnTo>
                    <a:lnTo>
                      <a:pt x="67" y="151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" name="Freeform 28"/>
              <p:cNvSpPr>
                <a:spLocks noEditPoints="1"/>
              </p:cNvSpPr>
              <p:nvPr userDrawn="1"/>
            </p:nvSpPr>
            <p:spPr bwMode="auto">
              <a:xfrm>
                <a:off x="1377950" y="7165975"/>
                <a:ext cx="123825" cy="238125"/>
              </a:xfrm>
              <a:custGeom>
                <a:avLst/>
                <a:gdLst>
                  <a:gd name="T0" fmla="*/ 2147483647 w 78"/>
                  <a:gd name="T1" fmla="*/ 0 h 150"/>
                  <a:gd name="T2" fmla="*/ 2147483647 w 78"/>
                  <a:gd name="T3" fmla="*/ 0 h 150"/>
                  <a:gd name="T4" fmla="*/ 2147483647 w 78"/>
                  <a:gd name="T5" fmla="*/ 0 h 150"/>
                  <a:gd name="T6" fmla="*/ 2147483647 w 78"/>
                  <a:gd name="T7" fmla="*/ 0 h 150"/>
                  <a:gd name="T8" fmla="*/ 2147483647 w 78"/>
                  <a:gd name="T9" fmla="*/ 2147483647 h 150"/>
                  <a:gd name="T10" fmla="*/ 0 w 78"/>
                  <a:gd name="T11" fmla="*/ 2147483647 h 150"/>
                  <a:gd name="T12" fmla="*/ 0 w 78"/>
                  <a:gd name="T13" fmla="*/ 2147483647 h 150"/>
                  <a:gd name="T14" fmla="*/ 0 w 78"/>
                  <a:gd name="T15" fmla="*/ 2147483647 h 150"/>
                  <a:gd name="T16" fmla="*/ 0 w 78"/>
                  <a:gd name="T17" fmla="*/ 2147483647 h 150"/>
                  <a:gd name="T18" fmla="*/ 0 w 78"/>
                  <a:gd name="T19" fmla="*/ 2147483647 h 150"/>
                  <a:gd name="T20" fmla="*/ 2147483647 w 78"/>
                  <a:gd name="T21" fmla="*/ 2147483647 h 150"/>
                  <a:gd name="T22" fmla="*/ 2147483647 w 78"/>
                  <a:gd name="T23" fmla="*/ 2147483647 h 150"/>
                  <a:gd name="T24" fmla="*/ 2147483647 w 78"/>
                  <a:gd name="T25" fmla="*/ 2147483647 h 150"/>
                  <a:gd name="T26" fmla="*/ 2147483647 w 78"/>
                  <a:gd name="T27" fmla="*/ 2147483647 h 150"/>
                  <a:gd name="T28" fmla="*/ 2147483647 w 78"/>
                  <a:gd name="T29" fmla="*/ 2147483647 h 150"/>
                  <a:gd name="T30" fmla="*/ 2147483647 w 78"/>
                  <a:gd name="T31" fmla="*/ 2147483647 h 150"/>
                  <a:gd name="T32" fmla="*/ 2147483647 w 78"/>
                  <a:gd name="T33" fmla="*/ 2147483647 h 150"/>
                  <a:gd name="T34" fmla="*/ 2147483647 w 78"/>
                  <a:gd name="T35" fmla="*/ 2147483647 h 150"/>
                  <a:gd name="T36" fmla="*/ 2147483647 w 78"/>
                  <a:gd name="T37" fmla="*/ 2147483647 h 150"/>
                  <a:gd name="T38" fmla="*/ 2147483647 w 78"/>
                  <a:gd name="T39" fmla="*/ 2147483647 h 150"/>
                  <a:gd name="T40" fmla="*/ 2147483647 w 78"/>
                  <a:gd name="T41" fmla="*/ 2147483647 h 150"/>
                  <a:gd name="T42" fmla="*/ 2147483647 w 78"/>
                  <a:gd name="T43" fmla="*/ 2147483647 h 150"/>
                  <a:gd name="T44" fmla="*/ 2147483647 w 78"/>
                  <a:gd name="T45" fmla="*/ 2147483647 h 150"/>
                  <a:gd name="T46" fmla="*/ 2147483647 w 78"/>
                  <a:gd name="T47" fmla="*/ 2147483647 h 150"/>
                  <a:gd name="T48" fmla="*/ 2147483647 w 78"/>
                  <a:gd name="T49" fmla="*/ 2147483647 h 150"/>
                  <a:gd name="T50" fmla="*/ 2147483647 w 78"/>
                  <a:gd name="T51" fmla="*/ 2147483647 h 150"/>
                  <a:gd name="T52" fmla="*/ 2147483647 w 78"/>
                  <a:gd name="T53" fmla="*/ 2147483647 h 150"/>
                  <a:gd name="T54" fmla="*/ 2147483647 w 78"/>
                  <a:gd name="T55" fmla="*/ 2147483647 h 150"/>
                  <a:gd name="T56" fmla="*/ 2147483647 w 78"/>
                  <a:gd name="T57" fmla="*/ 2147483647 h 150"/>
                  <a:gd name="T58" fmla="*/ 2147483647 w 78"/>
                  <a:gd name="T59" fmla="*/ 2147483647 h 150"/>
                  <a:gd name="T60" fmla="*/ 2147483647 w 78"/>
                  <a:gd name="T61" fmla="*/ 2147483647 h 150"/>
                  <a:gd name="T62" fmla="*/ 2147483647 w 78"/>
                  <a:gd name="T63" fmla="*/ 2147483647 h 150"/>
                  <a:gd name="T64" fmla="*/ 2147483647 w 78"/>
                  <a:gd name="T65" fmla="*/ 2147483647 h 150"/>
                  <a:gd name="T66" fmla="*/ 2147483647 w 78"/>
                  <a:gd name="T67" fmla="*/ 2147483647 h 150"/>
                  <a:gd name="T68" fmla="*/ 2147483647 w 78"/>
                  <a:gd name="T69" fmla="*/ 2147483647 h 150"/>
                  <a:gd name="T70" fmla="*/ 2147483647 w 78"/>
                  <a:gd name="T71" fmla="*/ 2147483647 h 150"/>
                  <a:gd name="T72" fmla="*/ 2147483647 w 78"/>
                  <a:gd name="T73" fmla="*/ 2147483647 h 150"/>
                  <a:gd name="T74" fmla="*/ 2147483647 w 78"/>
                  <a:gd name="T75" fmla="*/ 2147483647 h 150"/>
                  <a:gd name="T76" fmla="*/ 2147483647 w 78"/>
                  <a:gd name="T77" fmla="*/ 0 h 150"/>
                  <a:gd name="T78" fmla="*/ 2147483647 w 78"/>
                  <a:gd name="T79" fmla="*/ 0 h 150"/>
                  <a:gd name="T80" fmla="*/ 2147483647 w 78"/>
                  <a:gd name="T81" fmla="*/ 0 h 150"/>
                  <a:gd name="T82" fmla="*/ 2147483647 w 78"/>
                  <a:gd name="T83" fmla="*/ 2147483647 h 150"/>
                  <a:gd name="T84" fmla="*/ 2147483647 w 78"/>
                  <a:gd name="T85" fmla="*/ 2147483647 h 150"/>
                  <a:gd name="T86" fmla="*/ 2147483647 w 78"/>
                  <a:gd name="T87" fmla="*/ 2147483647 h 150"/>
                  <a:gd name="T88" fmla="*/ 2147483647 w 78"/>
                  <a:gd name="T89" fmla="*/ 2147483647 h 150"/>
                  <a:gd name="T90" fmla="*/ 2147483647 w 78"/>
                  <a:gd name="T91" fmla="*/ 2147483647 h 150"/>
                  <a:gd name="T92" fmla="*/ 2147483647 w 78"/>
                  <a:gd name="T93" fmla="*/ 2147483647 h 150"/>
                  <a:gd name="T94" fmla="*/ 2147483647 w 78"/>
                  <a:gd name="T95" fmla="*/ 2147483647 h 150"/>
                  <a:gd name="T96" fmla="*/ 2147483647 w 78"/>
                  <a:gd name="T97" fmla="*/ 2147483647 h 150"/>
                  <a:gd name="T98" fmla="*/ 2147483647 w 78"/>
                  <a:gd name="T99" fmla="*/ 2147483647 h 150"/>
                  <a:gd name="T100" fmla="*/ 2147483647 w 78"/>
                  <a:gd name="T101" fmla="*/ 2147483647 h 150"/>
                  <a:gd name="T102" fmla="*/ 2147483647 w 78"/>
                  <a:gd name="T103" fmla="*/ 2147483647 h 150"/>
                  <a:gd name="T104" fmla="*/ 2147483647 w 78"/>
                  <a:gd name="T105" fmla="*/ 2147483647 h 150"/>
                  <a:gd name="T106" fmla="*/ 2147483647 w 78"/>
                  <a:gd name="T107" fmla="*/ 2147483647 h 150"/>
                  <a:gd name="T108" fmla="*/ 2147483647 w 78"/>
                  <a:gd name="T109" fmla="*/ 2147483647 h 150"/>
                  <a:gd name="T110" fmla="*/ 2147483647 w 78"/>
                  <a:gd name="T111" fmla="*/ 2147483647 h 150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</a:gdLst>
                <a:ahLst/>
                <a:cxnLst>
                  <a:cxn ang="T112">
                    <a:pos x="T0" y="T1"/>
                  </a:cxn>
                  <a:cxn ang="T113">
                    <a:pos x="T2" y="T3"/>
                  </a:cxn>
                  <a:cxn ang="T114">
                    <a:pos x="T4" y="T5"/>
                  </a:cxn>
                  <a:cxn ang="T115">
                    <a:pos x="T6" y="T7"/>
                  </a:cxn>
                  <a:cxn ang="T116">
                    <a:pos x="T8" y="T9"/>
                  </a:cxn>
                  <a:cxn ang="T117">
                    <a:pos x="T10" y="T11"/>
                  </a:cxn>
                  <a:cxn ang="T118">
                    <a:pos x="T12" y="T13"/>
                  </a:cxn>
                  <a:cxn ang="T119">
                    <a:pos x="T14" y="T15"/>
                  </a:cxn>
                  <a:cxn ang="T120">
                    <a:pos x="T16" y="T17"/>
                  </a:cxn>
                  <a:cxn ang="T121">
                    <a:pos x="T18" y="T19"/>
                  </a:cxn>
                  <a:cxn ang="T122">
                    <a:pos x="T20" y="T21"/>
                  </a:cxn>
                  <a:cxn ang="T123">
                    <a:pos x="T22" y="T23"/>
                  </a:cxn>
                  <a:cxn ang="T124">
                    <a:pos x="T24" y="T25"/>
                  </a:cxn>
                  <a:cxn ang="T125">
                    <a:pos x="T26" y="T27"/>
                  </a:cxn>
                  <a:cxn ang="T126">
                    <a:pos x="T28" y="T29"/>
                  </a:cxn>
                  <a:cxn ang="T127">
                    <a:pos x="T30" y="T31"/>
                  </a:cxn>
                  <a:cxn ang="T128">
                    <a:pos x="T32" y="T33"/>
                  </a:cxn>
                  <a:cxn ang="T129">
                    <a:pos x="T34" y="T35"/>
                  </a:cxn>
                  <a:cxn ang="T130">
                    <a:pos x="T36" y="T37"/>
                  </a:cxn>
                  <a:cxn ang="T131">
                    <a:pos x="T38" y="T39"/>
                  </a:cxn>
                  <a:cxn ang="T132">
                    <a:pos x="T40" y="T41"/>
                  </a:cxn>
                  <a:cxn ang="T133">
                    <a:pos x="T42" y="T43"/>
                  </a:cxn>
                  <a:cxn ang="T134">
                    <a:pos x="T44" y="T45"/>
                  </a:cxn>
                  <a:cxn ang="T135">
                    <a:pos x="T46" y="T47"/>
                  </a:cxn>
                  <a:cxn ang="T136">
                    <a:pos x="T48" y="T49"/>
                  </a:cxn>
                  <a:cxn ang="T137">
                    <a:pos x="T50" y="T51"/>
                  </a:cxn>
                  <a:cxn ang="T138">
                    <a:pos x="T52" y="T53"/>
                  </a:cxn>
                  <a:cxn ang="T139">
                    <a:pos x="T54" y="T55"/>
                  </a:cxn>
                  <a:cxn ang="T140">
                    <a:pos x="T56" y="T57"/>
                  </a:cxn>
                  <a:cxn ang="T141">
                    <a:pos x="T58" y="T59"/>
                  </a:cxn>
                  <a:cxn ang="T142">
                    <a:pos x="T60" y="T61"/>
                  </a:cxn>
                  <a:cxn ang="T143">
                    <a:pos x="T62" y="T63"/>
                  </a:cxn>
                  <a:cxn ang="T144">
                    <a:pos x="T64" y="T65"/>
                  </a:cxn>
                  <a:cxn ang="T145">
                    <a:pos x="T66" y="T67"/>
                  </a:cxn>
                  <a:cxn ang="T146">
                    <a:pos x="T68" y="T69"/>
                  </a:cxn>
                  <a:cxn ang="T147">
                    <a:pos x="T70" y="T71"/>
                  </a:cxn>
                  <a:cxn ang="T148">
                    <a:pos x="T72" y="T73"/>
                  </a:cxn>
                  <a:cxn ang="T149">
                    <a:pos x="T74" y="T75"/>
                  </a:cxn>
                  <a:cxn ang="T150">
                    <a:pos x="T76" y="T77"/>
                  </a:cxn>
                  <a:cxn ang="T151">
                    <a:pos x="T78" y="T79"/>
                  </a:cxn>
                  <a:cxn ang="T152">
                    <a:pos x="T80" y="T81"/>
                  </a:cxn>
                  <a:cxn ang="T153">
                    <a:pos x="T82" y="T83"/>
                  </a:cxn>
                  <a:cxn ang="T154">
                    <a:pos x="T84" y="T85"/>
                  </a:cxn>
                  <a:cxn ang="T155">
                    <a:pos x="T86" y="T87"/>
                  </a:cxn>
                  <a:cxn ang="T156">
                    <a:pos x="T88" y="T89"/>
                  </a:cxn>
                  <a:cxn ang="T157">
                    <a:pos x="T90" y="T91"/>
                  </a:cxn>
                  <a:cxn ang="T158">
                    <a:pos x="T92" y="T93"/>
                  </a:cxn>
                  <a:cxn ang="T159">
                    <a:pos x="T94" y="T95"/>
                  </a:cxn>
                  <a:cxn ang="T160">
                    <a:pos x="T96" y="T97"/>
                  </a:cxn>
                  <a:cxn ang="T161">
                    <a:pos x="T98" y="T99"/>
                  </a:cxn>
                  <a:cxn ang="T162">
                    <a:pos x="T100" y="T101"/>
                  </a:cxn>
                  <a:cxn ang="T163">
                    <a:pos x="T102" y="T103"/>
                  </a:cxn>
                  <a:cxn ang="T164">
                    <a:pos x="T104" y="T105"/>
                  </a:cxn>
                  <a:cxn ang="T165">
                    <a:pos x="T106" y="T107"/>
                  </a:cxn>
                  <a:cxn ang="T166">
                    <a:pos x="T108" y="T109"/>
                  </a:cxn>
                  <a:cxn ang="T167">
                    <a:pos x="T110" y="T111"/>
                  </a:cxn>
                </a:cxnLst>
                <a:rect l="0" t="0" r="r" b="b"/>
                <a:pathLst>
                  <a:path w="78" h="150">
                    <a:moveTo>
                      <a:pt x="41" y="0"/>
                    </a:moveTo>
                    <a:lnTo>
                      <a:pt x="7" y="0"/>
                    </a:lnTo>
                    <a:lnTo>
                      <a:pt x="4" y="0"/>
                    </a:lnTo>
                    <a:lnTo>
                      <a:pt x="2" y="1"/>
                    </a:lnTo>
                    <a:lnTo>
                      <a:pt x="0" y="3"/>
                    </a:lnTo>
                    <a:lnTo>
                      <a:pt x="0" y="6"/>
                    </a:lnTo>
                    <a:lnTo>
                      <a:pt x="0" y="144"/>
                    </a:lnTo>
                    <a:lnTo>
                      <a:pt x="0" y="146"/>
                    </a:lnTo>
                    <a:lnTo>
                      <a:pt x="2" y="149"/>
                    </a:lnTo>
                    <a:lnTo>
                      <a:pt x="4" y="150"/>
                    </a:lnTo>
                    <a:lnTo>
                      <a:pt x="7" y="150"/>
                    </a:lnTo>
                    <a:lnTo>
                      <a:pt x="15" y="150"/>
                    </a:lnTo>
                    <a:lnTo>
                      <a:pt x="18" y="150"/>
                    </a:lnTo>
                    <a:lnTo>
                      <a:pt x="20" y="149"/>
                    </a:lnTo>
                    <a:lnTo>
                      <a:pt x="21" y="146"/>
                    </a:lnTo>
                    <a:lnTo>
                      <a:pt x="21" y="144"/>
                    </a:lnTo>
                    <a:lnTo>
                      <a:pt x="21" y="103"/>
                    </a:lnTo>
                    <a:lnTo>
                      <a:pt x="41" y="103"/>
                    </a:lnTo>
                    <a:lnTo>
                      <a:pt x="49" y="102"/>
                    </a:lnTo>
                    <a:lnTo>
                      <a:pt x="56" y="99"/>
                    </a:lnTo>
                    <a:lnTo>
                      <a:pt x="62" y="97"/>
                    </a:lnTo>
                    <a:lnTo>
                      <a:pt x="67" y="92"/>
                    </a:lnTo>
                    <a:lnTo>
                      <a:pt x="72" y="87"/>
                    </a:lnTo>
                    <a:lnTo>
                      <a:pt x="74" y="81"/>
                    </a:lnTo>
                    <a:lnTo>
                      <a:pt x="77" y="73"/>
                    </a:lnTo>
                    <a:lnTo>
                      <a:pt x="78" y="66"/>
                    </a:lnTo>
                    <a:lnTo>
                      <a:pt x="78" y="37"/>
                    </a:lnTo>
                    <a:lnTo>
                      <a:pt x="77" y="29"/>
                    </a:lnTo>
                    <a:lnTo>
                      <a:pt x="74" y="22"/>
                    </a:lnTo>
                    <a:lnTo>
                      <a:pt x="72" y="16"/>
                    </a:lnTo>
                    <a:lnTo>
                      <a:pt x="67" y="11"/>
                    </a:lnTo>
                    <a:lnTo>
                      <a:pt x="62" y="6"/>
                    </a:lnTo>
                    <a:lnTo>
                      <a:pt x="56" y="2"/>
                    </a:lnTo>
                    <a:lnTo>
                      <a:pt x="49" y="0"/>
                    </a:lnTo>
                    <a:lnTo>
                      <a:pt x="41" y="0"/>
                    </a:lnTo>
                    <a:close/>
                    <a:moveTo>
                      <a:pt x="56" y="66"/>
                    </a:moveTo>
                    <a:lnTo>
                      <a:pt x="56" y="66"/>
                    </a:lnTo>
                    <a:lnTo>
                      <a:pt x="55" y="72"/>
                    </a:lnTo>
                    <a:lnTo>
                      <a:pt x="52" y="77"/>
                    </a:lnTo>
                    <a:lnTo>
                      <a:pt x="47" y="80"/>
                    </a:lnTo>
                    <a:lnTo>
                      <a:pt x="41" y="81"/>
                    </a:lnTo>
                    <a:lnTo>
                      <a:pt x="21" y="81"/>
                    </a:lnTo>
                    <a:lnTo>
                      <a:pt x="21" y="21"/>
                    </a:lnTo>
                    <a:lnTo>
                      <a:pt x="41" y="21"/>
                    </a:lnTo>
                    <a:lnTo>
                      <a:pt x="47" y="22"/>
                    </a:lnTo>
                    <a:lnTo>
                      <a:pt x="52" y="25"/>
                    </a:lnTo>
                    <a:lnTo>
                      <a:pt x="55" y="30"/>
                    </a:lnTo>
                    <a:lnTo>
                      <a:pt x="56" y="37"/>
                    </a:lnTo>
                    <a:lnTo>
                      <a:pt x="56" y="66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" name="Freeform 27"/>
              <p:cNvSpPr>
                <a:spLocks/>
              </p:cNvSpPr>
              <p:nvPr userDrawn="1"/>
            </p:nvSpPr>
            <p:spPr bwMode="auto">
              <a:xfrm>
                <a:off x="1533525" y="7165975"/>
                <a:ext cx="122238" cy="238125"/>
              </a:xfrm>
              <a:custGeom>
                <a:avLst/>
                <a:gdLst>
                  <a:gd name="T0" fmla="*/ 2147483647 w 77"/>
                  <a:gd name="T1" fmla="*/ 0 h 150"/>
                  <a:gd name="T2" fmla="*/ 2147483647 w 77"/>
                  <a:gd name="T3" fmla="*/ 0 h 150"/>
                  <a:gd name="T4" fmla="*/ 2147483647 w 77"/>
                  <a:gd name="T5" fmla="*/ 0 h 150"/>
                  <a:gd name="T6" fmla="*/ 2147483647 w 77"/>
                  <a:gd name="T7" fmla="*/ 0 h 150"/>
                  <a:gd name="T8" fmla="*/ 2147483647 w 77"/>
                  <a:gd name="T9" fmla="*/ 2147483647 h 150"/>
                  <a:gd name="T10" fmla="*/ 2147483647 w 77"/>
                  <a:gd name="T11" fmla="*/ 2147483647 h 150"/>
                  <a:gd name="T12" fmla="*/ 0 w 77"/>
                  <a:gd name="T13" fmla="*/ 2147483647 h 150"/>
                  <a:gd name="T14" fmla="*/ 0 w 77"/>
                  <a:gd name="T15" fmla="*/ 2147483647 h 150"/>
                  <a:gd name="T16" fmla="*/ 0 w 77"/>
                  <a:gd name="T17" fmla="*/ 2147483647 h 150"/>
                  <a:gd name="T18" fmla="*/ 2147483647 w 77"/>
                  <a:gd name="T19" fmla="*/ 2147483647 h 150"/>
                  <a:gd name="T20" fmla="*/ 2147483647 w 77"/>
                  <a:gd name="T21" fmla="*/ 2147483647 h 150"/>
                  <a:gd name="T22" fmla="*/ 2147483647 w 77"/>
                  <a:gd name="T23" fmla="*/ 2147483647 h 150"/>
                  <a:gd name="T24" fmla="*/ 2147483647 w 77"/>
                  <a:gd name="T25" fmla="*/ 2147483647 h 150"/>
                  <a:gd name="T26" fmla="*/ 2147483647 w 77"/>
                  <a:gd name="T27" fmla="*/ 2147483647 h 150"/>
                  <a:gd name="T28" fmla="*/ 2147483647 w 77"/>
                  <a:gd name="T29" fmla="*/ 2147483647 h 150"/>
                  <a:gd name="T30" fmla="*/ 2147483647 w 77"/>
                  <a:gd name="T31" fmla="*/ 2147483647 h 150"/>
                  <a:gd name="T32" fmla="*/ 2147483647 w 77"/>
                  <a:gd name="T33" fmla="*/ 2147483647 h 150"/>
                  <a:gd name="T34" fmla="*/ 2147483647 w 77"/>
                  <a:gd name="T35" fmla="*/ 2147483647 h 150"/>
                  <a:gd name="T36" fmla="*/ 2147483647 w 77"/>
                  <a:gd name="T37" fmla="*/ 2147483647 h 150"/>
                  <a:gd name="T38" fmla="*/ 2147483647 w 77"/>
                  <a:gd name="T39" fmla="*/ 2147483647 h 150"/>
                  <a:gd name="T40" fmla="*/ 2147483647 w 77"/>
                  <a:gd name="T41" fmla="*/ 2147483647 h 150"/>
                  <a:gd name="T42" fmla="*/ 2147483647 w 77"/>
                  <a:gd name="T43" fmla="*/ 2147483647 h 150"/>
                  <a:gd name="T44" fmla="*/ 2147483647 w 77"/>
                  <a:gd name="T45" fmla="*/ 2147483647 h 150"/>
                  <a:gd name="T46" fmla="*/ 2147483647 w 77"/>
                  <a:gd name="T47" fmla="*/ 2147483647 h 150"/>
                  <a:gd name="T48" fmla="*/ 2147483647 w 77"/>
                  <a:gd name="T49" fmla="*/ 2147483647 h 150"/>
                  <a:gd name="T50" fmla="*/ 2147483647 w 77"/>
                  <a:gd name="T51" fmla="*/ 2147483647 h 150"/>
                  <a:gd name="T52" fmla="*/ 2147483647 w 77"/>
                  <a:gd name="T53" fmla="*/ 2147483647 h 150"/>
                  <a:gd name="T54" fmla="*/ 2147483647 w 77"/>
                  <a:gd name="T55" fmla="*/ 2147483647 h 150"/>
                  <a:gd name="T56" fmla="*/ 2147483647 w 77"/>
                  <a:gd name="T57" fmla="*/ 2147483647 h 150"/>
                  <a:gd name="T58" fmla="*/ 2147483647 w 77"/>
                  <a:gd name="T59" fmla="*/ 2147483647 h 150"/>
                  <a:gd name="T60" fmla="*/ 2147483647 w 77"/>
                  <a:gd name="T61" fmla="*/ 2147483647 h 150"/>
                  <a:gd name="T62" fmla="*/ 2147483647 w 77"/>
                  <a:gd name="T63" fmla="*/ 2147483647 h 150"/>
                  <a:gd name="T64" fmla="*/ 2147483647 w 77"/>
                  <a:gd name="T65" fmla="*/ 2147483647 h 150"/>
                  <a:gd name="T66" fmla="*/ 2147483647 w 77"/>
                  <a:gd name="T67" fmla="*/ 2147483647 h 150"/>
                  <a:gd name="T68" fmla="*/ 2147483647 w 77"/>
                  <a:gd name="T69" fmla="*/ 2147483647 h 150"/>
                  <a:gd name="T70" fmla="*/ 2147483647 w 77"/>
                  <a:gd name="T71" fmla="*/ 2147483647 h 150"/>
                  <a:gd name="T72" fmla="*/ 2147483647 w 77"/>
                  <a:gd name="T73" fmla="*/ 2147483647 h 150"/>
                  <a:gd name="T74" fmla="*/ 2147483647 w 77"/>
                  <a:gd name="T75" fmla="*/ 2147483647 h 150"/>
                  <a:gd name="T76" fmla="*/ 2147483647 w 77"/>
                  <a:gd name="T77" fmla="*/ 2147483647 h 150"/>
                  <a:gd name="T78" fmla="*/ 2147483647 w 77"/>
                  <a:gd name="T79" fmla="*/ 2147483647 h 150"/>
                  <a:gd name="T80" fmla="*/ 2147483647 w 77"/>
                  <a:gd name="T81" fmla="*/ 2147483647 h 150"/>
                  <a:gd name="T82" fmla="*/ 2147483647 w 77"/>
                  <a:gd name="T83" fmla="*/ 2147483647 h 150"/>
                  <a:gd name="T84" fmla="*/ 2147483647 w 77"/>
                  <a:gd name="T85" fmla="*/ 2147483647 h 150"/>
                  <a:gd name="T86" fmla="*/ 2147483647 w 77"/>
                  <a:gd name="T87" fmla="*/ 2147483647 h 150"/>
                  <a:gd name="T88" fmla="*/ 2147483647 w 77"/>
                  <a:gd name="T89" fmla="*/ 2147483647 h 150"/>
                  <a:gd name="T90" fmla="*/ 2147483647 w 77"/>
                  <a:gd name="T91" fmla="*/ 2147483647 h 150"/>
                  <a:gd name="T92" fmla="*/ 2147483647 w 77"/>
                  <a:gd name="T93" fmla="*/ 2147483647 h 150"/>
                  <a:gd name="T94" fmla="*/ 2147483647 w 77"/>
                  <a:gd name="T95" fmla="*/ 2147483647 h 150"/>
                  <a:gd name="T96" fmla="*/ 2147483647 w 77"/>
                  <a:gd name="T97" fmla="*/ 2147483647 h 150"/>
                  <a:gd name="T98" fmla="*/ 2147483647 w 77"/>
                  <a:gd name="T99" fmla="*/ 2147483647 h 150"/>
                  <a:gd name="T100" fmla="*/ 2147483647 w 77"/>
                  <a:gd name="T101" fmla="*/ 2147483647 h 150"/>
                  <a:gd name="T102" fmla="*/ 2147483647 w 77"/>
                  <a:gd name="T103" fmla="*/ 0 h 150"/>
                  <a:gd name="T104" fmla="*/ 2147483647 w 77"/>
                  <a:gd name="T105" fmla="*/ 0 h 150"/>
                  <a:gd name="T106" fmla="*/ 2147483647 w 77"/>
                  <a:gd name="T107" fmla="*/ 0 h 150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</a:gdLst>
                <a:ahLst/>
                <a:cxnLst>
                  <a:cxn ang="T108">
                    <a:pos x="T0" y="T1"/>
                  </a:cxn>
                  <a:cxn ang="T109">
                    <a:pos x="T2" y="T3"/>
                  </a:cxn>
                  <a:cxn ang="T110">
                    <a:pos x="T4" y="T5"/>
                  </a:cxn>
                  <a:cxn ang="T111">
                    <a:pos x="T6" y="T7"/>
                  </a:cxn>
                  <a:cxn ang="T112">
                    <a:pos x="T8" y="T9"/>
                  </a:cxn>
                  <a:cxn ang="T113">
                    <a:pos x="T10" y="T11"/>
                  </a:cxn>
                  <a:cxn ang="T114">
                    <a:pos x="T12" y="T13"/>
                  </a:cxn>
                  <a:cxn ang="T115">
                    <a:pos x="T14" y="T15"/>
                  </a:cxn>
                  <a:cxn ang="T116">
                    <a:pos x="T16" y="T17"/>
                  </a:cxn>
                  <a:cxn ang="T117">
                    <a:pos x="T18" y="T19"/>
                  </a:cxn>
                  <a:cxn ang="T118">
                    <a:pos x="T20" y="T21"/>
                  </a:cxn>
                  <a:cxn ang="T119">
                    <a:pos x="T22" y="T23"/>
                  </a:cxn>
                  <a:cxn ang="T120">
                    <a:pos x="T24" y="T25"/>
                  </a:cxn>
                  <a:cxn ang="T121">
                    <a:pos x="T26" y="T27"/>
                  </a:cxn>
                  <a:cxn ang="T122">
                    <a:pos x="T28" y="T29"/>
                  </a:cxn>
                  <a:cxn ang="T123">
                    <a:pos x="T30" y="T31"/>
                  </a:cxn>
                  <a:cxn ang="T124">
                    <a:pos x="T32" y="T33"/>
                  </a:cxn>
                  <a:cxn ang="T125">
                    <a:pos x="T34" y="T35"/>
                  </a:cxn>
                  <a:cxn ang="T126">
                    <a:pos x="T36" y="T37"/>
                  </a:cxn>
                  <a:cxn ang="T127">
                    <a:pos x="T38" y="T39"/>
                  </a:cxn>
                  <a:cxn ang="T128">
                    <a:pos x="T40" y="T41"/>
                  </a:cxn>
                  <a:cxn ang="T129">
                    <a:pos x="T42" y="T43"/>
                  </a:cxn>
                  <a:cxn ang="T130">
                    <a:pos x="T44" y="T45"/>
                  </a:cxn>
                  <a:cxn ang="T131">
                    <a:pos x="T46" y="T47"/>
                  </a:cxn>
                  <a:cxn ang="T132">
                    <a:pos x="T48" y="T49"/>
                  </a:cxn>
                  <a:cxn ang="T133">
                    <a:pos x="T50" y="T51"/>
                  </a:cxn>
                  <a:cxn ang="T134">
                    <a:pos x="T52" y="T53"/>
                  </a:cxn>
                  <a:cxn ang="T135">
                    <a:pos x="T54" y="T55"/>
                  </a:cxn>
                  <a:cxn ang="T136">
                    <a:pos x="T56" y="T57"/>
                  </a:cxn>
                  <a:cxn ang="T137">
                    <a:pos x="T58" y="T59"/>
                  </a:cxn>
                  <a:cxn ang="T138">
                    <a:pos x="T60" y="T61"/>
                  </a:cxn>
                  <a:cxn ang="T139">
                    <a:pos x="T62" y="T63"/>
                  </a:cxn>
                  <a:cxn ang="T140">
                    <a:pos x="T64" y="T65"/>
                  </a:cxn>
                  <a:cxn ang="T141">
                    <a:pos x="T66" y="T67"/>
                  </a:cxn>
                  <a:cxn ang="T142">
                    <a:pos x="T68" y="T69"/>
                  </a:cxn>
                  <a:cxn ang="T143">
                    <a:pos x="T70" y="T71"/>
                  </a:cxn>
                  <a:cxn ang="T144">
                    <a:pos x="T72" y="T73"/>
                  </a:cxn>
                  <a:cxn ang="T145">
                    <a:pos x="T74" y="T75"/>
                  </a:cxn>
                  <a:cxn ang="T146">
                    <a:pos x="T76" y="T77"/>
                  </a:cxn>
                  <a:cxn ang="T147">
                    <a:pos x="T78" y="T79"/>
                  </a:cxn>
                  <a:cxn ang="T148">
                    <a:pos x="T80" y="T81"/>
                  </a:cxn>
                  <a:cxn ang="T149">
                    <a:pos x="T82" y="T83"/>
                  </a:cxn>
                  <a:cxn ang="T150">
                    <a:pos x="T84" y="T85"/>
                  </a:cxn>
                  <a:cxn ang="T151">
                    <a:pos x="T86" y="T87"/>
                  </a:cxn>
                  <a:cxn ang="T152">
                    <a:pos x="T88" y="T89"/>
                  </a:cxn>
                  <a:cxn ang="T153">
                    <a:pos x="T90" y="T91"/>
                  </a:cxn>
                  <a:cxn ang="T154">
                    <a:pos x="T92" y="T93"/>
                  </a:cxn>
                  <a:cxn ang="T155">
                    <a:pos x="T94" y="T95"/>
                  </a:cxn>
                  <a:cxn ang="T156">
                    <a:pos x="T96" y="T97"/>
                  </a:cxn>
                  <a:cxn ang="T157">
                    <a:pos x="T98" y="T99"/>
                  </a:cxn>
                  <a:cxn ang="T158">
                    <a:pos x="T100" y="T101"/>
                  </a:cxn>
                  <a:cxn ang="T159">
                    <a:pos x="T102" y="T103"/>
                  </a:cxn>
                  <a:cxn ang="T160">
                    <a:pos x="T104" y="T105"/>
                  </a:cxn>
                  <a:cxn ang="T161">
                    <a:pos x="T106" y="T107"/>
                  </a:cxn>
                </a:cxnLst>
                <a:rect l="0" t="0" r="r" b="b"/>
                <a:pathLst>
                  <a:path w="77" h="150">
                    <a:moveTo>
                      <a:pt x="71" y="0"/>
                    </a:moveTo>
                    <a:lnTo>
                      <a:pt x="6" y="0"/>
                    </a:lnTo>
                    <a:lnTo>
                      <a:pt x="3" y="0"/>
                    </a:lnTo>
                    <a:lnTo>
                      <a:pt x="2" y="1"/>
                    </a:lnTo>
                    <a:lnTo>
                      <a:pt x="1" y="3"/>
                    </a:lnTo>
                    <a:lnTo>
                      <a:pt x="0" y="6"/>
                    </a:lnTo>
                    <a:lnTo>
                      <a:pt x="0" y="144"/>
                    </a:lnTo>
                    <a:lnTo>
                      <a:pt x="1" y="146"/>
                    </a:lnTo>
                    <a:lnTo>
                      <a:pt x="2" y="149"/>
                    </a:lnTo>
                    <a:lnTo>
                      <a:pt x="3" y="150"/>
                    </a:lnTo>
                    <a:lnTo>
                      <a:pt x="6" y="150"/>
                    </a:lnTo>
                    <a:lnTo>
                      <a:pt x="71" y="150"/>
                    </a:lnTo>
                    <a:lnTo>
                      <a:pt x="74" y="150"/>
                    </a:lnTo>
                    <a:lnTo>
                      <a:pt x="76" y="149"/>
                    </a:lnTo>
                    <a:lnTo>
                      <a:pt x="77" y="146"/>
                    </a:lnTo>
                    <a:lnTo>
                      <a:pt x="77" y="144"/>
                    </a:lnTo>
                    <a:lnTo>
                      <a:pt x="77" y="135"/>
                    </a:lnTo>
                    <a:lnTo>
                      <a:pt x="77" y="133"/>
                    </a:lnTo>
                    <a:lnTo>
                      <a:pt x="76" y="130"/>
                    </a:lnTo>
                    <a:lnTo>
                      <a:pt x="74" y="129"/>
                    </a:lnTo>
                    <a:lnTo>
                      <a:pt x="71" y="129"/>
                    </a:lnTo>
                    <a:lnTo>
                      <a:pt x="22" y="129"/>
                    </a:lnTo>
                    <a:lnTo>
                      <a:pt x="22" y="86"/>
                    </a:lnTo>
                    <a:lnTo>
                      <a:pt x="66" y="86"/>
                    </a:lnTo>
                    <a:lnTo>
                      <a:pt x="70" y="85"/>
                    </a:lnTo>
                    <a:lnTo>
                      <a:pt x="71" y="83"/>
                    </a:lnTo>
                    <a:lnTo>
                      <a:pt x="72" y="82"/>
                    </a:lnTo>
                    <a:lnTo>
                      <a:pt x="74" y="80"/>
                    </a:lnTo>
                    <a:lnTo>
                      <a:pt x="74" y="71"/>
                    </a:lnTo>
                    <a:lnTo>
                      <a:pt x="72" y="69"/>
                    </a:lnTo>
                    <a:lnTo>
                      <a:pt x="71" y="66"/>
                    </a:lnTo>
                    <a:lnTo>
                      <a:pt x="70" y="65"/>
                    </a:lnTo>
                    <a:lnTo>
                      <a:pt x="66" y="64"/>
                    </a:lnTo>
                    <a:lnTo>
                      <a:pt x="22" y="64"/>
                    </a:lnTo>
                    <a:lnTo>
                      <a:pt x="22" y="21"/>
                    </a:lnTo>
                    <a:lnTo>
                      <a:pt x="71" y="21"/>
                    </a:lnTo>
                    <a:lnTo>
                      <a:pt x="74" y="21"/>
                    </a:lnTo>
                    <a:lnTo>
                      <a:pt x="76" y="19"/>
                    </a:lnTo>
                    <a:lnTo>
                      <a:pt x="77" y="17"/>
                    </a:lnTo>
                    <a:lnTo>
                      <a:pt x="77" y="14"/>
                    </a:lnTo>
                    <a:lnTo>
                      <a:pt x="77" y="6"/>
                    </a:lnTo>
                    <a:lnTo>
                      <a:pt x="77" y="3"/>
                    </a:lnTo>
                    <a:lnTo>
                      <a:pt x="76" y="1"/>
                    </a:lnTo>
                    <a:lnTo>
                      <a:pt x="74" y="0"/>
                    </a:lnTo>
                    <a:lnTo>
                      <a:pt x="71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" name="Freeform 28"/>
              <p:cNvSpPr>
                <a:spLocks noEditPoints="1"/>
              </p:cNvSpPr>
              <p:nvPr userDrawn="1"/>
            </p:nvSpPr>
            <p:spPr bwMode="auto">
              <a:xfrm>
                <a:off x="1860550" y="7165975"/>
                <a:ext cx="127000" cy="238125"/>
              </a:xfrm>
              <a:custGeom>
                <a:avLst/>
                <a:gdLst>
                  <a:gd name="T0" fmla="*/ 2147483647 w 80"/>
                  <a:gd name="T1" fmla="*/ 2147483647 h 150"/>
                  <a:gd name="T2" fmla="*/ 2147483647 w 80"/>
                  <a:gd name="T3" fmla="*/ 2147483647 h 150"/>
                  <a:gd name="T4" fmla="*/ 2147483647 w 80"/>
                  <a:gd name="T5" fmla="*/ 2147483647 h 150"/>
                  <a:gd name="T6" fmla="*/ 2147483647 w 80"/>
                  <a:gd name="T7" fmla="*/ 2147483647 h 150"/>
                  <a:gd name="T8" fmla="*/ 2147483647 w 80"/>
                  <a:gd name="T9" fmla="*/ 2147483647 h 150"/>
                  <a:gd name="T10" fmla="*/ 2147483647 w 80"/>
                  <a:gd name="T11" fmla="*/ 2147483647 h 150"/>
                  <a:gd name="T12" fmla="*/ 2147483647 w 80"/>
                  <a:gd name="T13" fmla="*/ 2147483647 h 150"/>
                  <a:gd name="T14" fmla="*/ 2147483647 w 80"/>
                  <a:gd name="T15" fmla="*/ 0 h 150"/>
                  <a:gd name="T16" fmla="*/ 2147483647 w 80"/>
                  <a:gd name="T17" fmla="*/ 0 h 150"/>
                  <a:gd name="T18" fmla="*/ 2147483647 w 80"/>
                  <a:gd name="T19" fmla="*/ 2147483647 h 150"/>
                  <a:gd name="T20" fmla="*/ 0 w 80"/>
                  <a:gd name="T21" fmla="*/ 2147483647 h 150"/>
                  <a:gd name="T22" fmla="*/ 0 w 80"/>
                  <a:gd name="T23" fmla="*/ 2147483647 h 150"/>
                  <a:gd name="T24" fmla="*/ 2147483647 w 80"/>
                  <a:gd name="T25" fmla="*/ 2147483647 h 150"/>
                  <a:gd name="T26" fmla="*/ 2147483647 w 80"/>
                  <a:gd name="T27" fmla="*/ 2147483647 h 150"/>
                  <a:gd name="T28" fmla="*/ 2147483647 w 80"/>
                  <a:gd name="T29" fmla="*/ 2147483647 h 150"/>
                  <a:gd name="T30" fmla="*/ 2147483647 w 80"/>
                  <a:gd name="T31" fmla="*/ 2147483647 h 150"/>
                  <a:gd name="T32" fmla="*/ 2147483647 w 80"/>
                  <a:gd name="T33" fmla="*/ 2147483647 h 150"/>
                  <a:gd name="T34" fmla="*/ 2147483647 w 80"/>
                  <a:gd name="T35" fmla="*/ 2147483647 h 150"/>
                  <a:gd name="T36" fmla="*/ 2147483647 w 80"/>
                  <a:gd name="T37" fmla="*/ 2147483647 h 150"/>
                  <a:gd name="T38" fmla="*/ 2147483647 w 80"/>
                  <a:gd name="T39" fmla="*/ 2147483647 h 150"/>
                  <a:gd name="T40" fmla="*/ 2147483647 w 80"/>
                  <a:gd name="T41" fmla="*/ 2147483647 h 150"/>
                  <a:gd name="T42" fmla="*/ 2147483647 w 80"/>
                  <a:gd name="T43" fmla="*/ 2147483647 h 150"/>
                  <a:gd name="T44" fmla="*/ 2147483647 w 80"/>
                  <a:gd name="T45" fmla="*/ 2147483647 h 150"/>
                  <a:gd name="T46" fmla="*/ 2147483647 w 80"/>
                  <a:gd name="T47" fmla="*/ 2147483647 h 150"/>
                  <a:gd name="T48" fmla="*/ 2147483647 w 80"/>
                  <a:gd name="T49" fmla="*/ 2147483647 h 150"/>
                  <a:gd name="T50" fmla="*/ 2147483647 w 80"/>
                  <a:gd name="T51" fmla="*/ 2147483647 h 150"/>
                  <a:gd name="T52" fmla="*/ 2147483647 w 80"/>
                  <a:gd name="T53" fmla="*/ 2147483647 h 150"/>
                  <a:gd name="T54" fmla="*/ 2147483647 w 80"/>
                  <a:gd name="T55" fmla="*/ 2147483647 h 150"/>
                  <a:gd name="T56" fmla="*/ 2147483647 w 80"/>
                  <a:gd name="T57" fmla="*/ 2147483647 h 150"/>
                  <a:gd name="T58" fmla="*/ 2147483647 w 80"/>
                  <a:gd name="T59" fmla="*/ 2147483647 h 150"/>
                  <a:gd name="T60" fmla="*/ 2147483647 w 80"/>
                  <a:gd name="T61" fmla="*/ 2147483647 h 150"/>
                  <a:gd name="T62" fmla="*/ 2147483647 w 80"/>
                  <a:gd name="T63" fmla="*/ 2147483647 h 150"/>
                  <a:gd name="T64" fmla="*/ 2147483647 w 80"/>
                  <a:gd name="T65" fmla="*/ 2147483647 h 150"/>
                  <a:gd name="T66" fmla="*/ 2147483647 w 80"/>
                  <a:gd name="T67" fmla="*/ 2147483647 h 150"/>
                  <a:gd name="T68" fmla="*/ 2147483647 w 80"/>
                  <a:gd name="T69" fmla="*/ 2147483647 h 150"/>
                  <a:gd name="T70" fmla="*/ 2147483647 w 80"/>
                  <a:gd name="T71" fmla="*/ 2147483647 h 150"/>
                  <a:gd name="T72" fmla="*/ 2147483647 w 80"/>
                  <a:gd name="T73" fmla="*/ 2147483647 h 150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</a:gdLst>
                <a:ahLst/>
                <a:cxnLst>
                  <a:cxn ang="T74">
                    <a:pos x="T0" y="T1"/>
                  </a:cxn>
                  <a:cxn ang="T75">
                    <a:pos x="T2" y="T3"/>
                  </a:cxn>
                  <a:cxn ang="T76">
                    <a:pos x="T4" y="T5"/>
                  </a:cxn>
                  <a:cxn ang="T77">
                    <a:pos x="T6" y="T7"/>
                  </a:cxn>
                  <a:cxn ang="T78">
                    <a:pos x="T8" y="T9"/>
                  </a:cxn>
                  <a:cxn ang="T79">
                    <a:pos x="T10" y="T11"/>
                  </a:cxn>
                  <a:cxn ang="T80">
                    <a:pos x="T12" y="T13"/>
                  </a:cxn>
                  <a:cxn ang="T81">
                    <a:pos x="T14" y="T15"/>
                  </a:cxn>
                  <a:cxn ang="T82">
                    <a:pos x="T16" y="T17"/>
                  </a:cxn>
                  <a:cxn ang="T83">
                    <a:pos x="T18" y="T19"/>
                  </a:cxn>
                  <a:cxn ang="T84">
                    <a:pos x="T20" y="T21"/>
                  </a:cxn>
                  <a:cxn ang="T85">
                    <a:pos x="T22" y="T23"/>
                  </a:cxn>
                  <a:cxn ang="T86">
                    <a:pos x="T24" y="T25"/>
                  </a:cxn>
                  <a:cxn ang="T87">
                    <a:pos x="T26" y="T27"/>
                  </a:cxn>
                  <a:cxn ang="T88">
                    <a:pos x="T28" y="T29"/>
                  </a:cxn>
                  <a:cxn ang="T89">
                    <a:pos x="T30" y="T31"/>
                  </a:cxn>
                  <a:cxn ang="T90">
                    <a:pos x="T32" y="T33"/>
                  </a:cxn>
                  <a:cxn ang="T91">
                    <a:pos x="T34" y="T35"/>
                  </a:cxn>
                  <a:cxn ang="T92">
                    <a:pos x="T36" y="T37"/>
                  </a:cxn>
                  <a:cxn ang="T93">
                    <a:pos x="T38" y="T39"/>
                  </a:cxn>
                  <a:cxn ang="T94">
                    <a:pos x="T40" y="T41"/>
                  </a:cxn>
                  <a:cxn ang="T95">
                    <a:pos x="T42" y="T43"/>
                  </a:cxn>
                  <a:cxn ang="T96">
                    <a:pos x="T44" y="T45"/>
                  </a:cxn>
                  <a:cxn ang="T97">
                    <a:pos x="T46" y="T47"/>
                  </a:cxn>
                  <a:cxn ang="T98">
                    <a:pos x="T48" y="T49"/>
                  </a:cxn>
                  <a:cxn ang="T99">
                    <a:pos x="T50" y="T51"/>
                  </a:cxn>
                  <a:cxn ang="T100">
                    <a:pos x="T52" y="T53"/>
                  </a:cxn>
                  <a:cxn ang="T101">
                    <a:pos x="T54" y="T55"/>
                  </a:cxn>
                  <a:cxn ang="T102">
                    <a:pos x="T56" y="T57"/>
                  </a:cxn>
                  <a:cxn ang="T103">
                    <a:pos x="T58" y="T59"/>
                  </a:cxn>
                  <a:cxn ang="T104">
                    <a:pos x="T60" y="T61"/>
                  </a:cxn>
                  <a:cxn ang="T105">
                    <a:pos x="T62" y="T63"/>
                  </a:cxn>
                  <a:cxn ang="T106">
                    <a:pos x="T64" y="T65"/>
                  </a:cxn>
                  <a:cxn ang="T107">
                    <a:pos x="T66" y="T67"/>
                  </a:cxn>
                  <a:cxn ang="T108">
                    <a:pos x="T68" y="T69"/>
                  </a:cxn>
                  <a:cxn ang="T109">
                    <a:pos x="T70" y="T71"/>
                  </a:cxn>
                  <a:cxn ang="T110">
                    <a:pos x="T72" y="T73"/>
                  </a:cxn>
                </a:cxnLst>
                <a:rect l="0" t="0" r="r" b="b"/>
                <a:pathLst>
                  <a:path w="80" h="150">
                    <a:moveTo>
                      <a:pt x="67" y="73"/>
                    </a:moveTo>
                    <a:lnTo>
                      <a:pt x="67" y="73"/>
                    </a:lnTo>
                    <a:lnTo>
                      <a:pt x="71" y="69"/>
                    </a:lnTo>
                    <a:lnTo>
                      <a:pt x="75" y="62"/>
                    </a:lnTo>
                    <a:lnTo>
                      <a:pt x="76" y="56"/>
                    </a:lnTo>
                    <a:lnTo>
                      <a:pt x="77" y="49"/>
                    </a:lnTo>
                    <a:lnTo>
                      <a:pt x="77" y="37"/>
                    </a:lnTo>
                    <a:lnTo>
                      <a:pt x="76" y="29"/>
                    </a:lnTo>
                    <a:lnTo>
                      <a:pt x="73" y="22"/>
                    </a:lnTo>
                    <a:lnTo>
                      <a:pt x="71" y="16"/>
                    </a:lnTo>
                    <a:lnTo>
                      <a:pt x="66" y="11"/>
                    </a:lnTo>
                    <a:lnTo>
                      <a:pt x="61" y="6"/>
                    </a:lnTo>
                    <a:lnTo>
                      <a:pt x="55" y="2"/>
                    </a:lnTo>
                    <a:lnTo>
                      <a:pt x="48" y="0"/>
                    </a:lnTo>
                    <a:lnTo>
                      <a:pt x="40" y="0"/>
                    </a:lnTo>
                    <a:lnTo>
                      <a:pt x="6" y="0"/>
                    </a:lnTo>
                    <a:lnTo>
                      <a:pt x="3" y="0"/>
                    </a:lnTo>
                    <a:lnTo>
                      <a:pt x="1" y="1"/>
                    </a:lnTo>
                    <a:lnTo>
                      <a:pt x="0" y="3"/>
                    </a:lnTo>
                    <a:lnTo>
                      <a:pt x="0" y="6"/>
                    </a:lnTo>
                    <a:lnTo>
                      <a:pt x="0" y="144"/>
                    </a:lnTo>
                    <a:lnTo>
                      <a:pt x="0" y="146"/>
                    </a:lnTo>
                    <a:lnTo>
                      <a:pt x="1" y="149"/>
                    </a:lnTo>
                    <a:lnTo>
                      <a:pt x="3" y="150"/>
                    </a:lnTo>
                    <a:lnTo>
                      <a:pt x="6" y="150"/>
                    </a:lnTo>
                    <a:lnTo>
                      <a:pt x="43" y="150"/>
                    </a:lnTo>
                    <a:lnTo>
                      <a:pt x="50" y="150"/>
                    </a:lnTo>
                    <a:lnTo>
                      <a:pt x="56" y="147"/>
                    </a:lnTo>
                    <a:lnTo>
                      <a:pt x="62" y="144"/>
                    </a:lnTo>
                    <a:lnTo>
                      <a:pt x="69" y="140"/>
                    </a:lnTo>
                    <a:lnTo>
                      <a:pt x="72" y="134"/>
                    </a:lnTo>
                    <a:lnTo>
                      <a:pt x="76" y="128"/>
                    </a:lnTo>
                    <a:lnTo>
                      <a:pt x="78" y="121"/>
                    </a:lnTo>
                    <a:lnTo>
                      <a:pt x="80" y="114"/>
                    </a:lnTo>
                    <a:lnTo>
                      <a:pt x="80" y="101"/>
                    </a:lnTo>
                    <a:lnTo>
                      <a:pt x="78" y="93"/>
                    </a:lnTo>
                    <a:lnTo>
                      <a:pt x="76" y="86"/>
                    </a:lnTo>
                    <a:lnTo>
                      <a:pt x="72" y="80"/>
                    </a:lnTo>
                    <a:lnTo>
                      <a:pt x="67" y="73"/>
                    </a:lnTo>
                    <a:close/>
                    <a:moveTo>
                      <a:pt x="20" y="21"/>
                    </a:moveTo>
                    <a:lnTo>
                      <a:pt x="40" y="21"/>
                    </a:lnTo>
                    <a:lnTo>
                      <a:pt x="46" y="22"/>
                    </a:lnTo>
                    <a:lnTo>
                      <a:pt x="51" y="25"/>
                    </a:lnTo>
                    <a:lnTo>
                      <a:pt x="54" y="30"/>
                    </a:lnTo>
                    <a:lnTo>
                      <a:pt x="55" y="37"/>
                    </a:lnTo>
                    <a:lnTo>
                      <a:pt x="55" y="49"/>
                    </a:lnTo>
                    <a:lnTo>
                      <a:pt x="54" y="55"/>
                    </a:lnTo>
                    <a:lnTo>
                      <a:pt x="51" y="60"/>
                    </a:lnTo>
                    <a:lnTo>
                      <a:pt x="46" y="62"/>
                    </a:lnTo>
                    <a:lnTo>
                      <a:pt x="40" y="64"/>
                    </a:lnTo>
                    <a:lnTo>
                      <a:pt x="20" y="64"/>
                    </a:lnTo>
                    <a:lnTo>
                      <a:pt x="20" y="21"/>
                    </a:lnTo>
                    <a:close/>
                    <a:moveTo>
                      <a:pt x="57" y="114"/>
                    </a:moveTo>
                    <a:lnTo>
                      <a:pt x="57" y="114"/>
                    </a:lnTo>
                    <a:lnTo>
                      <a:pt x="56" y="119"/>
                    </a:lnTo>
                    <a:lnTo>
                      <a:pt x="53" y="124"/>
                    </a:lnTo>
                    <a:lnTo>
                      <a:pt x="49" y="128"/>
                    </a:lnTo>
                    <a:lnTo>
                      <a:pt x="43" y="129"/>
                    </a:lnTo>
                    <a:lnTo>
                      <a:pt x="20" y="129"/>
                    </a:lnTo>
                    <a:lnTo>
                      <a:pt x="20" y="86"/>
                    </a:lnTo>
                    <a:lnTo>
                      <a:pt x="43" y="86"/>
                    </a:lnTo>
                    <a:lnTo>
                      <a:pt x="49" y="87"/>
                    </a:lnTo>
                    <a:lnTo>
                      <a:pt x="53" y="89"/>
                    </a:lnTo>
                    <a:lnTo>
                      <a:pt x="56" y="94"/>
                    </a:lnTo>
                    <a:lnTo>
                      <a:pt x="57" y="101"/>
                    </a:lnTo>
                    <a:lnTo>
                      <a:pt x="57" y="114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" name="Freeform 29"/>
              <p:cNvSpPr>
                <a:spLocks noEditPoints="1"/>
              </p:cNvSpPr>
              <p:nvPr userDrawn="1"/>
            </p:nvSpPr>
            <p:spPr bwMode="auto">
              <a:xfrm>
                <a:off x="2022475" y="7161213"/>
                <a:ext cx="127000" cy="246062"/>
              </a:xfrm>
              <a:custGeom>
                <a:avLst/>
                <a:gdLst>
                  <a:gd name="T0" fmla="*/ 2147483647 w 80"/>
                  <a:gd name="T1" fmla="*/ 0 h 155"/>
                  <a:gd name="T2" fmla="*/ 2147483647 w 80"/>
                  <a:gd name="T3" fmla="*/ 2147483647 h 155"/>
                  <a:gd name="T4" fmla="*/ 2147483647 w 80"/>
                  <a:gd name="T5" fmla="*/ 2147483647 h 155"/>
                  <a:gd name="T6" fmla="*/ 2147483647 w 80"/>
                  <a:gd name="T7" fmla="*/ 2147483647 h 155"/>
                  <a:gd name="T8" fmla="*/ 0 w 80"/>
                  <a:gd name="T9" fmla="*/ 2147483647 h 155"/>
                  <a:gd name="T10" fmla="*/ 0 w 80"/>
                  <a:gd name="T11" fmla="*/ 2147483647 h 155"/>
                  <a:gd name="T12" fmla="*/ 0 w 80"/>
                  <a:gd name="T13" fmla="*/ 2147483647 h 155"/>
                  <a:gd name="T14" fmla="*/ 2147483647 w 80"/>
                  <a:gd name="T15" fmla="*/ 2147483647 h 155"/>
                  <a:gd name="T16" fmla="*/ 2147483647 w 80"/>
                  <a:gd name="T17" fmla="*/ 2147483647 h 155"/>
                  <a:gd name="T18" fmla="*/ 2147483647 w 80"/>
                  <a:gd name="T19" fmla="*/ 2147483647 h 155"/>
                  <a:gd name="T20" fmla="*/ 2147483647 w 80"/>
                  <a:gd name="T21" fmla="*/ 2147483647 h 155"/>
                  <a:gd name="T22" fmla="*/ 2147483647 w 80"/>
                  <a:gd name="T23" fmla="*/ 2147483647 h 155"/>
                  <a:gd name="T24" fmla="*/ 2147483647 w 80"/>
                  <a:gd name="T25" fmla="*/ 2147483647 h 155"/>
                  <a:gd name="T26" fmla="*/ 2147483647 w 80"/>
                  <a:gd name="T27" fmla="*/ 2147483647 h 155"/>
                  <a:gd name="T28" fmla="*/ 2147483647 w 80"/>
                  <a:gd name="T29" fmla="*/ 2147483647 h 155"/>
                  <a:gd name="T30" fmla="*/ 2147483647 w 80"/>
                  <a:gd name="T31" fmla="*/ 2147483647 h 155"/>
                  <a:gd name="T32" fmla="*/ 2147483647 w 80"/>
                  <a:gd name="T33" fmla="*/ 2147483647 h 155"/>
                  <a:gd name="T34" fmla="*/ 2147483647 w 80"/>
                  <a:gd name="T35" fmla="*/ 2147483647 h 155"/>
                  <a:gd name="T36" fmla="*/ 2147483647 w 80"/>
                  <a:gd name="T37" fmla="*/ 2147483647 h 155"/>
                  <a:gd name="T38" fmla="*/ 2147483647 w 80"/>
                  <a:gd name="T39" fmla="*/ 2147483647 h 155"/>
                  <a:gd name="T40" fmla="*/ 2147483647 w 80"/>
                  <a:gd name="T41" fmla="*/ 0 h 155"/>
                  <a:gd name="T42" fmla="*/ 2147483647 w 80"/>
                  <a:gd name="T43" fmla="*/ 2147483647 h 155"/>
                  <a:gd name="T44" fmla="*/ 2147483647 w 80"/>
                  <a:gd name="T45" fmla="*/ 2147483647 h 155"/>
                  <a:gd name="T46" fmla="*/ 2147483647 w 80"/>
                  <a:gd name="T47" fmla="*/ 2147483647 h 155"/>
                  <a:gd name="T48" fmla="*/ 2147483647 w 80"/>
                  <a:gd name="T49" fmla="*/ 2147483647 h 155"/>
                  <a:gd name="T50" fmla="*/ 2147483647 w 80"/>
                  <a:gd name="T51" fmla="*/ 2147483647 h 155"/>
                  <a:gd name="T52" fmla="*/ 2147483647 w 80"/>
                  <a:gd name="T53" fmla="*/ 2147483647 h 155"/>
                  <a:gd name="T54" fmla="*/ 2147483647 w 80"/>
                  <a:gd name="T55" fmla="*/ 2147483647 h 155"/>
                  <a:gd name="T56" fmla="*/ 2147483647 w 80"/>
                  <a:gd name="T57" fmla="*/ 2147483647 h 155"/>
                  <a:gd name="T58" fmla="*/ 2147483647 w 80"/>
                  <a:gd name="T59" fmla="*/ 2147483647 h 155"/>
                  <a:gd name="T60" fmla="*/ 2147483647 w 80"/>
                  <a:gd name="T61" fmla="*/ 2147483647 h 155"/>
                  <a:gd name="T62" fmla="*/ 2147483647 w 80"/>
                  <a:gd name="T63" fmla="*/ 2147483647 h 155"/>
                  <a:gd name="T64" fmla="*/ 2147483647 w 80"/>
                  <a:gd name="T65" fmla="*/ 2147483647 h 155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0" t="0" r="r" b="b"/>
                <a:pathLst>
                  <a:path w="80" h="155">
                    <a:moveTo>
                      <a:pt x="43" y="0"/>
                    </a:moveTo>
                    <a:lnTo>
                      <a:pt x="37" y="0"/>
                    </a:lnTo>
                    <a:lnTo>
                      <a:pt x="29" y="1"/>
                    </a:lnTo>
                    <a:lnTo>
                      <a:pt x="22" y="3"/>
                    </a:lnTo>
                    <a:lnTo>
                      <a:pt x="16" y="6"/>
                    </a:lnTo>
                    <a:lnTo>
                      <a:pt x="11" y="11"/>
                    </a:lnTo>
                    <a:lnTo>
                      <a:pt x="6" y="16"/>
                    </a:lnTo>
                    <a:lnTo>
                      <a:pt x="2" y="22"/>
                    </a:lnTo>
                    <a:lnTo>
                      <a:pt x="0" y="30"/>
                    </a:lnTo>
                    <a:lnTo>
                      <a:pt x="0" y="37"/>
                    </a:lnTo>
                    <a:lnTo>
                      <a:pt x="0" y="118"/>
                    </a:lnTo>
                    <a:lnTo>
                      <a:pt x="0" y="126"/>
                    </a:lnTo>
                    <a:lnTo>
                      <a:pt x="2" y="133"/>
                    </a:lnTo>
                    <a:lnTo>
                      <a:pt x="6" y="139"/>
                    </a:lnTo>
                    <a:lnTo>
                      <a:pt x="11" y="144"/>
                    </a:lnTo>
                    <a:lnTo>
                      <a:pt x="16" y="149"/>
                    </a:lnTo>
                    <a:lnTo>
                      <a:pt x="22" y="153"/>
                    </a:lnTo>
                    <a:lnTo>
                      <a:pt x="29" y="154"/>
                    </a:lnTo>
                    <a:lnTo>
                      <a:pt x="37" y="155"/>
                    </a:lnTo>
                    <a:lnTo>
                      <a:pt x="43" y="155"/>
                    </a:lnTo>
                    <a:lnTo>
                      <a:pt x="50" y="154"/>
                    </a:lnTo>
                    <a:lnTo>
                      <a:pt x="56" y="153"/>
                    </a:lnTo>
                    <a:lnTo>
                      <a:pt x="63" y="149"/>
                    </a:lnTo>
                    <a:lnTo>
                      <a:pt x="69" y="144"/>
                    </a:lnTo>
                    <a:lnTo>
                      <a:pt x="72" y="139"/>
                    </a:lnTo>
                    <a:lnTo>
                      <a:pt x="76" y="133"/>
                    </a:lnTo>
                    <a:lnTo>
                      <a:pt x="79" y="126"/>
                    </a:lnTo>
                    <a:lnTo>
                      <a:pt x="80" y="118"/>
                    </a:lnTo>
                    <a:lnTo>
                      <a:pt x="80" y="37"/>
                    </a:lnTo>
                    <a:lnTo>
                      <a:pt x="79" y="30"/>
                    </a:lnTo>
                    <a:lnTo>
                      <a:pt x="76" y="22"/>
                    </a:lnTo>
                    <a:lnTo>
                      <a:pt x="72" y="16"/>
                    </a:lnTo>
                    <a:lnTo>
                      <a:pt x="69" y="11"/>
                    </a:lnTo>
                    <a:lnTo>
                      <a:pt x="63" y="6"/>
                    </a:lnTo>
                    <a:lnTo>
                      <a:pt x="56" y="3"/>
                    </a:lnTo>
                    <a:lnTo>
                      <a:pt x="50" y="1"/>
                    </a:lnTo>
                    <a:lnTo>
                      <a:pt x="43" y="0"/>
                    </a:lnTo>
                    <a:close/>
                    <a:moveTo>
                      <a:pt x="58" y="118"/>
                    </a:moveTo>
                    <a:lnTo>
                      <a:pt x="58" y="118"/>
                    </a:lnTo>
                    <a:lnTo>
                      <a:pt x="56" y="124"/>
                    </a:lnTo>
                    <a:lnTo>
                      <a:pt x="54" y="129"/>
                    </a:lnTo>
                    <a:lnTo>
                      <a:pt x="49" y="133"/>
                    </a:lnTo>
                    <a:lnTo>
                      <a:pt x="43" y="134"/>
                    </a:lnTo>
                    <a:lnTo>
                      <a:pt x="37" y="134"/>
                    </a:lnTo>
                    <a:lnTo>
                      <a:pt x="31" y="133"/>
                    </a:lnTo>
                    <a:lnTo>
                      <a:pt x="26" y="129"/>
                    </a:lnTo>
                    <a:lnTo>
                      <a:pt x="22" y="124"/>
                    </a:lnTo>
                    <a:lnTo>
                      <a:pt x="21" y="118"/>
                    </a:lnTo>
                    <a:lnTo>
                      <a:pt x="21" y="37"/>
                    </a:lnTo>
                    <a:lnTo>
                      <a:pt x="22" y="31"/>
                    </a:lnTo>
                    <a:lnTo>
                      <a:pt x="26" y="26"/>
                    </a:lnTo>
                    <a:lnTo>
                      <a:pt x="31" y="22"/>
                    </a:lnTo>
                    <a:lnTo>
                      <a:pt x="37" y="22"/>
                    </a:lnTo>
                    <a:lnTo>
                      <a:pt x="43" y="22"/>
                    </a:lnTo>
                    <a:lnTo>
                      <a:pt x="49" y="22"/>
                    </a:lnTo>
                    <a:lnTo>
                      <a:pt x="54" y="26"/>
                    </a:lnTo>
                    <a:lnTo>
                      <a:pt x="56" y="31"/>
                    </a:lnTo>
                    <a:lnTo>
                      <a:pt x="58" y="37"/>
                    </a:lnTo>
                    <a:lnTo>
                      <a:pt x="58" y="118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" name="Freeform 30"/>
              <p:cNvSpPr>
                <a:spLocks noEditPoints="1"/>
              </p:cNvSpPr>
              <p:nvPr userDrawn="1"/>
            </p:nvSpPr>
            <p:spPr bwMode="auto">
              <a:xfrm>
                <a:off x="2189163" y="7165975"/>
                <a:ext cx="122238" cy="238125"/>
              </a:xfrm>
              <a:custGeom>
                <a:avLst/>
                <a:gdLst>
                  <a:gd name="T0" fmla="*/ 2147483647 w 77"/>
                  <a:gd name="T1" fmla="*/ 0 h 150"/>
                  <a:gd name="T2" fmla="*/ 2147483647 w 77"/>
                  <a:gd name="T3" fmla="*/ 0 h 150"/>
                  <a:gd name="T4" fmla="*/ 2147483647 w 77"/>
                  <a:gd name="T5" fmla="*/ 0 h 150"/>
                  <a:gd name="T6" fmla="*/ 2147483647 w 77"/>
                  <a:gd name="T7" fmla="*/ 0 h 150"/>
                  <a:gd name="T8" fmla="*/ 2147483647 w 77"/>
                  <a:gd name="T9" fmla="*/ 2147483647 h 150"/>
                  <a:gd name="T10" fmla="*/ 0 w 77"/>
                  <a:gd name="T11" fmla="*/ 2147483647 h 150"/>
                  <a:gd name="T12" fmla="*/ 0 w 77"/>
                  <a:gd name="T13" fmla="*/ 2147483647 h 150"/>
                  <a:gd name="T14" fmla="*/ 0 w 77"/>
                  <a:gd name="T15" fmla="*/ 2147483647 h 150"/>
                  <a:gd name="T16" fmla="*/ 0 w 77"/>
                  <a:gd name="T17" fmla="*/ 2147483647 h 150"/>
                  <a:gd name="T18" fmla="*/ 0 w 77"/>
                  <a:gd name="T19" fmla="*/ 2147483647 h 150"/>
                  <a:gd name="T20" fmla="*/ 2147483647 w 77"/>
                  <a:gd name="T21" fmla="*/ 2147483647 h 150"/>
                  <a:gd name="T22" fmla="*/ 2147483647 w 77"/>
                  <a:gd name="T23" fmla="*/ 2147483647 h 150"/>
                  <a:gd name="T24" fmla="*/ 2147483647 w 77"/>
                  <a:gd name="T25" fmla="*/ 2147483647 h 150"/>
                  <a:gd name="T26" fmla="*/ 2147483647 w 77"/>
                  <a:gd name="T27" fmla="*/ 2147483647 h 150"/>
                  <a:gd name="T28" fmla="*/ 2147483647 w 77"/>
                  <a:gd name="T29" fmla="*/ 2147483647 h 150"/>
                  <a:gd name="T30" fmla="*/ 2147483647 w 77"/>
                  <a:gd name="T31" fmla="*/ 2147483647 h 150"/>
                  <a:gd name="T32" fmla="*/ 2147483647 w 77"/>
                  <a:gd name="T33" fmla="*/ 2147483647 h 150"/>
                  <a:gd name="T34" fmla="*/ 2147483647 w 77"/>
                  <a:gd name="T35" fmla="*/ 2147483647 h 150"/>
                  <a:gd name="T36" fmla="*/ 2147483647 w 77"/>
                  <a:gd name="T37" fmla="*/ 2147483647 h 150"/>
                  <a:gd name="T38" fmla="*/ 2147483647 w 77"/>
                  <a:gd name="T39" fmla="*/ 2147483647 h 150"/>
                  <a:gd name="T40" fmla="*/ 2147483647 w 77"/>
                  <a:gd name="T41" fmla="*/ 2147483647 h 150"/>
                  <a:gd name="T42" fmla="*/ 2147483647 w 77"/>
                  <a:gd name="T43" fmla="*/ 2147483647 h 150"/>
                  <a:gd name="T44" fmla="*/ 2147483647 w 77"/>
                  <a:gd name="T45" fmla="*/ 2147483647 h 150"/>
                  <a:gd name="T46" fmla="*/ 2147483647 w 77"/>
                  <a:gd name="T47" fmla="*/ 2147483647 h 150"/>
                  <a:gd name="T48" fmla="*/ 2147483647 w 77"/>
                  <a:gd name="T49" fmla="*/ 2147483647 h 150"/>
                  <a:gd name="T50" fmla="*/ 2147483647 w 77"/>
                  <a:gd name="T51" fmla="*/ 2147483647 h 150"/>
                  <a:gd name="T52" fmla="*/ 2147483647 w 77"/>
                  <a:gd name="T53" fmla="*/ 2147483647 h 150"/>
                  <a:gd name="T54" fmla="*/ 2147483647 w 77"/>
                  <a:gd name="T55" fmla="*/ 2147483647 h 150"/>
                  <a:gd name="T56" fmla="*/ 2147483647 w 77"/>
                  <a:gd name="T57" fmla="*/ 2147483647 h 150"/>
                  <a:gd name="T58" fmla="*/ 2147483647 w 77"/>
                  <a:gd name="T59" fmla="*/ 2147483647 h 150"/>
                  <a:gd name="T60" fmla="*/ 2147483647 w 77"/>
                  <a:gd name="T61" fmla="*/ 2147483647 h 150"/>
                  <a:gd name="T62" fmla="*/ 2147483647 w 77"/>
                  <a:gd name="T63" fmla="*/ 0 h 150"/>
                  <a:gd name="T64" fmla="*/ 2147483647 w 77"/>
                  <a:gd name="T65" fmla="*/ 0 h 150"/>
                  <a:gd name="T66" fmla="*/ 2147483647 w 77"/>
                  <a:gd name="T67" fmla="*/ 0 h 150"/>
                  <a:gd name="T68" fmla="*/ 2147483647 w 77"/>
                  <a:gd name="T69" fmla="*/ 2147483647 h 150"/>
                  <a:gd name="T70" fmla="*/ 2147483647 w 77"/>
                  <a:gd name="T71" fmla="*/ 2147483647 h 150"/>
                  <a:gd name="T72" fmla="*/ 2147483647 w 77"/>
                  <a:gd name="T73" fmla="*/ 2147483647 h 150"/>
                  <a:gd name="T74" fmla="*/ 2147483647 w 77"/>
                  <a:gd name="T75" fmla="*/ 2147483647 h 150"/>
                  <a:gd name="T76" fmla="*/ 2147483647 w 77"/>
                  <a:gd name="T77" fmla="*/ 2147483647 h 150"/>
                  <a:gd name="T78" fmla="*/ 2147483647 w 77"/>
                  <a:gd name="T79" fmla="*/ 2147483647 h 150"/>
                  <a:gd name="T80" fmla="*/ 2147483647 w 77"/>
                  <a:gd name="T81" fmla="*/ 2147483647 h 150"/>
                  <a:gd name="T82" fmla="*/ 2147483647 w 77"/>
                  <a:gd name="T83" fmla="*/ 2147483647 h 150"/>
                  <a:gd name="T84" fmla="*/ 2147483647 w 77"/>
                  <a:gd name="T85" fmla="*/ 2147483647 h 150"/>
                  <a:gd name="T86" fmla="*/ 2147483647 w 77"/>
                  <a:gd name="T87" fmla="*/ 2147483647 h 150"/>
                  <a:gd name="T88" fmla="*/ 2147483647 w 77"/>
                  <a:gd name="T89" fmla="*/ 2147483647 h 150"/>
                  <a:gd name="T90" fmla="*/ 2147483647 w 77"/>
                  <a:gd name="T91" fmla="*/ 2147483647 h 150"/>
                  <a:gd name="T92" fmla="*/ 2147483647 w 77"/>
                  <a:gd name="T93" fmla="*/ 2147483647 h 150"/>
                  <a:gd name="T94" fmla="*/ 2147483647 w 77"/>
                  <a:gd name="T95" fmla="*/ 2147483647 h 150"/>
                  <a:gd name="T96" fmla="*/ 2147483647 w 77"/>
                  <a:gd name="T97" fmla="*/ 2147483647 h 150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</a:gdLst>
                <a:ahLst/>
                <a:cxnLst>
                  <a:cxn ang="T98">
                    <a:pos x="T0" y="T1"/>
                  </a:cxn>
                  <a:cxn ang="T99">
                    <a:pos x="T2" y="T3"/>
                  </a:cxn>
                  <a:cxn ang="T100">
                    <a:pos x="T4" y="T5"/>
                  </a:cxn>
                  <a:cxn ang="T101">
                    <a:pos x="T6" y="T7"/>
                  </a:cxn>
                  <a:cxn ang="T102">
                    <a:pos x="T8" y="T9"/>
                  </a:cxn>
                  <a:cxn ang="T103">
                    <a:pos x="T10" y="T11"/>
                  </a:cxn>
                  <a:cxn ang="T104">
                    <a:pos x="T12" y="T13"/>
                  </a:cxn>
                  <a:cxn ang="T105">
                    <a:pos x="T14" y="T15"/>
                  </a:cxn>
                  <a:cxn ang="T106">
                    <a:pos x="T16" y="T17"/>
                  </a:cxn>
                  <a:cxn ang="T107">
                    <a:pos x="T18" y="T19"/>
                  </a:cxn>
                  <a:cxn ang="T108">
                    <a:pos x="T20" y="T21"/>
                  </a:cxn>
                  <a:cxn ang="T109">
                    <a:pos x="T22" y="T23"/>
                  </a:cxn>
                  <a:cxn ang="T110">
                    <a:pos x="T24" y="T25"/>
                  </a:cxn>
                  <a:cxn ang="T111">
                    <a:pos x="T26" y="T27"/>
                  </a:cxn>
                  <a:cxn ang="T112">
                    <a:pos x="T28" y="T29"/>
                  </a:cxn>
                  <a:cxn ang="T113">
                    <a:pos x="T30" y="T31"/>
                  </a:cxn>
                  <a:cxn ang="T114">
                    <a:pos x="T32" y="T33"/>
                  </a:cxn>
                  <a:cxn ang="T115">
                    <a:pos x="T34" y="T35"/>
                  </a:cxn>
                  <a:cxn ang="T116">
                    <a:pos x="T36" y="T37"/>
                  </a:cxn>
                  <a:cxn ang="T117">
                    <a:pos x="T38" y="T39"/>
                  </a:cxn>
                  <a:cxn ang="T118">
                    <a:pos x="T40" y="T41"/>
                  </a:cxn>
                  <a:cxn ang="T119">
                    <a:pos x="T42" y="T43"/>
                  </a:cxn>
                  <a:cxn ang="T120">
                    <a:pos x="T44" y="T45"/>
                  </a:cxn>
                  <a:cxn ang="T121">
                    <a:pos x="T46" y="T47"/>
                  </a:cxn>
                  <a:cxn ang="T122">
                    <a:pos x="T48" y="T49"/>
                  </a:cxn>
                  <a:cxn ang="T123">
                    <a:pos x="T50" y="T51"/>
                  </a:cxn>
                  <a:cxn ang="T124">
                    <a:pos x="T52" y="T53"/>
                  </a:cxn>
                  <a:cxn ang="T125">
                    <a:pos x="T54" y="T55"/>
                  </a:cxn>
                  <a:cxn ang="T126">
                    <a:pos x="T56" y="T57"/>
                  </a:cxn>
                  <a:cxn ang="T127">
                    <a:pos x="T58" y="T59"/>
                  </a:cxn>
                  <a:cxn ang="T128">
                    <a:pos x="T60" y="T61"/>
                  </a:cxn>
                  <a:cxn ang="T129">
                    <a:pos x="T62" y="T63"/>
                  </a:cxn>
                  <a:cxn ang="T130">
                    <a:pos x="T64" y="T65"/>
                  </a:cxn>
                  <a:cxn ang="T131">
                    <a:pos x="T66" y="T67"/>
                  </a:cxn>
                  <a:cxn ang="T132">
                    <a:pos x="T68" y="T69"/>
                  </a:cxn>
                  <a:cxn ang="T133">
                    <a:pos x="T70" y="T71"/>
                  </a:cxn>
                  <a:cxn ang="T134">
                    <a:pos x="T72" y="T73"/>
                  </a:cxn>
                  <a:cxn ang="T135">
                    <a:pos x="T74" y="T75"/>
                  </a:cxn>
                  <a:cxn ang="T136">
                    <a:pos x="T76" y="T77"/>
                  </a:cxn>
                  <a:cxn ang="T137">
                    <a:pos x="T78" y="T79"/>
                  </a:cxn>
                  <a:cxn ang="T138">
                    <a:pos x="T80" y="T81"/>
                  </a:cxn>
                  <a:cxn ang="T139">
                    <a:pos x="T82" y="T83"/>
                  </a:cxn>
                  <a:cxn ang="T140">
                    <a:pos x="T84" y="T85"/>
                  </a:cxn>
                  <a:cxn ang="T141">
                    <a:pos x="T86" y="T87"/>
                  </a:cxn>
                  <a:cxn ang="T142">
                    <a:pos x="T88" y="T89"/>
                  </a:cxn>
                  <a:cxn ang="T143">
                    <a:pos x="T90" y="T91"/>
                  </a:cxn>
                  <a:cxn ang="T144">
                    <a:pos x="T92" y="T93"/>
                  </a:cxn>
                  <a:cxn ang="T145">
                    <a:pos x="T94" y="T95"/>
                  </a:cxn>
                  <a:cxn ang="T146">
                    <a:pos x="T96" y="T97"/>
                  </a:cxn>
                </a:cxnLst>
                <a:rect l="0" t="0" r="r" b="b"/>
                <a:pathLst>
                  <a:path w="77" h="150">
                    <a:moveTo>
                      <a:pt x="40" y="0"/>
                    </a:moveTo>
                    <a:lnTo>
                      <a:pt x="6" y="0"/>
                    </a:lnTo>
                    <a:lnTo>
                      <a:pt x="3" y="0"/>
                    </a:lnTo>
                    <a:lnTo>
                      <a:pt x="1" y="1"/>
                    </a:lnTo>
                    <a:lnTo>
                      <a:pt x="0" y="3"/>
                    </a:lnTo>
                    <a:lnTo>
                      <a:pt x="0" y="6"/>
                    </a:lnTo>
                    <a:lnTo>
                      <a:pt x="0" y="144"/>
                    </a:lnTo>
                    <a:lnTo>
                      <a:pt x="0" y="146"/>
                    </a:lnTo>
                    <a:lnTo>
                      <a:pt x="1" y="149"/>
                    </a:lnTo>
                    <a:lnTo>
                      <a:pt x="3" y="150"/>
                    </a:lnTo>
                    <a:lnTo>
                      <a:pt x="6" y="150"/>
                    </a:lnTo>
                    <a:lnTo>
                      <a:pt x="40" y="150"/>
                    </a:lnTo>
                    <a:lnTo>
                      <a:pt x="48" y="150"/>
                    </a:lnTo>
                    <a:lnTo>
                      <a:pt x="54" y="147"/>
                    </a:lnTo>
                    <a:lnTo>
                      <a:pt x="60" y="144"/>
                    </a:lnTo>
                    <a:lnTo>
                      <a:pt x="66" y="140"/>
                    </a:lnTo>
                    <a:lnTo>
                      <a:pt x="70" y="134"/>
                    </a:lnTo>
                    <a:lnTo>
                      <a:pt x="73" y="128"/>
                    </a:lnTo>
                    <a:lnTo>
                      <a:pt x="76" y="121"/>
                    </a:lnTo>
                    <a:lnTo>
                      <a:pt x="77" y="114"/>
                    </a:lnTo>
                    <a:lnTo>
                      <a:pt x="77" y="37"/>
                    </a:lnTo>
                    <a:lnTo>
                      <a:pt x="76" y="29"/>
                    </a:lnTo>
                    <a:lnTo>
                      <a:pt x="73" y="22"/>
                    </a:lnTo>
                    <a:lnTo>
                      <a:pt x="70" y="16"/>
                    </a:lnTo>
                    <a:lnTo>
                      <a:pt x="66" y="11"/>
                    </a:lnTo>
                    <a:lnTo>
                      <a:pt x="60" y="6"/>
                    </a:lnTo>
                    <a:lnTo>
                      <a:pt x="54" y="2"/>
                    </a:lnTo>
                    <a:lnTo>
                      <a:pt x="48" y="0"/>
                    </a:lnTo>
                    <a:lnTo>
                      <a:pt x="40" y="0"/>
                    </a:lnTo>
                    <a:close/>
                    <a:moveTo>
                      <a:pt x="55" y="114"/>
                    </a:moveTo>
                    <a:lnTo>
                      <a:pt x="55" y="114"/>
                    </a:lnTo>
                    <a:lnTo>
                      <a:pt x="54" y="119"/>
                    </a:lnTo>
                    <a:lnTo>
                      <a:pt x="50" y="124"/>
                    </a:lnTo>
                    <a:lnTo>
                      <a:pt x="46" y="128"/>
                    </a:lnTo>
                    <a:lnTo>
                      <a:pt x="40" y="129"/>
                    </a:lnTo>
                    <a:lnTo>
                      <a:pt x="20" y="129"/>
                    </a:lnTo>
                    <a:lnTo>
                      <a:pt x="20" y="21"/>
                    </a:lnTo>
                    <a:lnTo>
                      <a:pt x="40" y="21"/>
                    </a:lnTo>
                    <a:lnTo>
                      <a:pt x="46" y="22"/>
                    </a:lnTo>
                    <a:lnTo>
                      <a:pt x="50" y="25"/>
                    </a:lnTo>
                    <a:lnTo>
                      <a:pt x="54" y="30"/>
                    </a:lnTo>
                    <a:lnTo>
                      <a:pt x="55" y="37"/>
                    </a:lnTo>
                    <a:lnTo>
                      <a:pt x="55" y="114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" name="Freeform 31"/>
              <p:cNvSpPr>
                <a:spLocks/>
              </p:cNvSpPr>
              <p:nvPr userDrawn="1"/>
            </p:nvSpPr>
            <p:spPr bwMode="auto">
              <a:xfrm>
                <a:off x="2330450" y="7165975"/>
                <a:ext cx="131763" cy="238125"/>
              </a:xfrm>
              <a:custGeom>
                <a:avLst/>
                <a:gdLst>
                  <a:gd name="T0" fmla="*/ 2147483647 w 83"/>
                  <a:gd name="T1" fmla="*/ 0 h 150"/>
                  <a:gd name="T2" fmla="*/ 2147483647 w 83"/>
                  <a:gd name="T3" fmla="*/ 0 h 150"/>
                  <a:gd name="T4" fmla="*/ 2147483647 w 83"/>
                  <a:gd name="T5" fmla="*/ 0 h 150"/>
                  <a:gd name="T6" fmla="*/ 2147483647 w 83"/>
                  <a:gd name="T7" fmla="*/ 2147483647 h 150"/>
                  <a:gd name="T8" fmla="*/ 2147483647 w 83"/>
                  <a:gd name="T9" fmla="*/ 2147483647 h 150"/>
                  <a:gd name="T10" fmla="*/ 2147483647 w 83"/>
                  <a:gd name="T11" fmla="*/ 2147483647 h 150"/>
                  <a:gd name="T12" fmla="*/ 2147483647 w 83"/>
                  <a:gd name="T13" fmla="*/ 2147483647 h 150"/>
                  <a:gd name="T14" fmla="*/ 2147483647 w 83"/>
                  <a:gd name="T15" fmla="*/ 2147483647 h 150"/>
                  <a:gd name="T16" fmla="*/ 2147483647 w 83"/>
                  <a:gd name="T17" fmla="*/ 2147483647 h 150"/>
                  <a:gd name="T18" fmla="*/ 2147483647 w 83"/>
                  <a:gd name="T19" fmla="*/ 0 h 150"/>
                  <a:gd name="T20" fmla="*/ 2147483647 w 83"/>
                  <a:gd name="T21" fmla="*/ 0 h 150"/>
                  <a:gd name="T22" fmla="*/ 2147483647 w 83"/>
                  <a:gd name="T23" fmla="*/ 0 h 150"/>
                  <a:gd name="T24" fmla="*/ 2147483647 w 83"/>
                  <a:gd name="T25" fmla="*/ 0 h 150"/>
                  <a:gd name="T26" fmla="*/ 2147483647 w 83"/>
                  <a:gd name="T27" fmla="*/ 2147483647 h 150"/>
                  <a:gd name="T28" fmla="*/ 0 w 83"/>
                  <a:gd name="T29" fmla="*/ 2147483647 h 150"/>
                  <a:gd name="T30" fmla="*/ 0 w 83"/>
                  <a:gd name="T31" fmla="*/ 2147483647 h 150"/>
                  <a:gd name="T32" fmla="*/ 2147483647 w 83"/>
                  <a:gd name="T33" fmla="*/ 2147483647 h 150"/>
                  <a:gd name="T34" fmla="*/ 2147483647 w 83"/>
                  <a:gd name="T35" fmla="*/ 2147483647 h 150"/>
                  <a:gd name="T36" fmla="*/ 2147483647 w 83"/>
                  <a:gd name="T37" fmla="*/ 2147483647 h 150"/>
                  <a:gd name="T38" fmla="*/ 2147483647 w 83"/>
                  <a:gd name="T39" fmla="*/ 2147483647 h 150"/>
                  <a:gd name="T40" fmla="*/ 2147483647 w 83"/>
                  <a:gd name="T41" fmla="*/ 2147483647 h 150"/>
                  <a:gd name="T42" fmla="*/ 2147483647 w 83"/>
                  <a:gd name="T43" fmla="*/ 2147483647 h 150"/>
                  <a:gd name="T44" fmla="*/ 2147483647 w 83"/>
                  <a:gd name="T45" fmla="*/ 2147483647 h 150"/>
                  <a:gd name="T46" fmla="*/ 2147483647 w 83"/>
                  <a:gd name="T47" fmla="*/ 2147483647 h 150"/>
                  <a:gd name="T48" fmla="*/ 2147483647 w 83"/>
                  <a:gd name="T49" fmla="*/ 2147483647 h 150"/>
                  <a:gd name="T50" fmla="*/ 2147483647 w 83"/>
                  <a:gd name="T51" fmla="*/ 2147483647 h 150"/>
                  <a:gd name="T52" fmla="*/ 2147483647 w 83"/>
                  <a:gd name="T53" fmla="*/ 2147483647 h 150"/>
                  <a:gd name="T54" fmla="*/ 2147483647 w 83"/>
                  <a:gd name="T55" fmla="*/ 2147483647 h 150"/>
                  <a:gd name="T56" fmla="*/ 2147483647 w 83"/>
                  <a:gd name="T57" fmla="*/ 2147483647 h 150"/>
                  <a:gd name="T58" fmla="*/ 2147483647 w 83"/>
                  <a:gd name="T59" fmla="*/ 2147483647 h 150"/>
                  <a:gd name="T60" fmla="*/ 2147483647 w 83"/>
                  <a:gd name="T61" fmla="*/ 2147483647 h 150"/>
                  <a:gd name="T62" fmla="*/ 2147483647 w 83"/>
                  <a:gd name="T63" fmla="*/ 2147483647 h 150"/>
                  <a:gd name="T64" fmla="*/ 2147483647 w 83"/>
                  <a:gd name="T65" fmla="*/ 2147483647 h 150"/>
                  <a:gd name="T66" fmla="*/ 2147483647 w 83"/>
                  <a:gd name="T67" fmla="*/ 2147483647 h 150"/>
                  <a:gd name="T68" fmla="*/ 2147483647 w 83"/>
                  <a:gd name="T69" fmla="*/ 0 h 150"/>
                  <a:gd name="T70" fmla="*/ 2147483647 w 83"/>
                  <a:gd name="T71" fmla="*/ 0 h 150"/>
                  <a:gd name="T72" fmla="*/ 2147483647 w 83"/>
                  <a:gd name="T73" fmla="*/ 0 h 150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</a:gdLst>
                <a:ahLst/>
                <a:cxnLst>
                  <a:cxn ang="T74">
                    <a:pos x="T0" y="T1"/>
                  </a:cxn>
                  <a:cxn ang="T75">
                    <a:pos x="T2" y="T3"/>
                  </a:cxn>
                  <a:cxn ang="T76">
                    <a:pos x="T4" y="T5"/>
                  </a:cxn>
                  <a:cxn ang="T77">
                    <a:pos x="T6" y="T7"/>
                  </a:cxn>
                  <a:cxn ang="T78">
                    <a:pos x="T8" y="T9"/>
                  </a:cxn>
                  <a:cxn ang="T79">
                    <a:pos x="T10" y="T11"/>
                  </a:cxn>
                  <a:cxn ang="T80">
                    <a:pos x="T12" y="T13"/>
                  </a:cxn>
                  <a:cxn ang="T81">
                    <a:pos x="T14" y="T15"/>
                  </a:cxn>
                  <a:cxn ang="T82">
                    <a:pos x="T16" y="T17"/>
                  </a:cxn>
                  <a:cxn ang="T83">
                    <a:pos x="T18" y="T19"/>
                  </a:cxn>
                  <a:cxn ang="T84">
                    <a:pos x="T20" y="T21"/>
                  </a:cxn>
                  <a:cxn ang="T85">
                    <a:pos x="T22" y="T23"/>
                  </a:cxn>
                  <a:cxn ang="T86">
                    <a:pos x="T24" y="T25"/>
                  </a:cxn>
                  <a:cxn ang="T87">
                    <a:pos x="T26" y="T27"/>
                  </a:cxn>
                  <a:cxn ang="T88">
                    <a:pos x="T28" y="T29"/>
                  </a:cxn>
                  <a:cxn ang="T89">
                    <a:pos x="T30" y="T31"/>
                  </a:cxn>
                  <a:cxn ang="T90">
                    <a:pos x="T32" y="T33"/>
                  </a:cxn>
                  <a:cxn ang="T91">
                    <a:pos x="T34" y="T35"/>
                  </a:cxn>
                  <a:cxn ang="T92">
                    <a:pos x="T36" y="T37"/>
                  </a:cxn>
                  <a:cxn ang="T93">
                    <a:pos x="T38" y="T39"/>
                  </a:cxn>
                  <a:cxn ang="T94">
                    <a:pos x="T40" y="T41"/>
                  </a:cxn>
                  <a:cxn ang="T95">
                    <a:pos x="T42" y="T43"/>
                  </a:cxn>
                  <a:cxn ang="T96">
                    <a:pos x="T44" y="T45"/>
                  </a:cxn>
                  <a:cxn ang="T97">
                    <a:pos x="T46" y="T47"/>
                  </a:cxn>
                  <a:cxn ang="T98">
                    <a:pos x="T48" y="T49"/>
                  </a:cxn>
                  <a:cxn ang="T99">
                    <a:pos x="T50" y="T51"/>
                  </a:cxn>
                  <a:cxn ang="T100">
                    <a:pos x="T52" y="T53"/>
                  </a:cxn>
                  <a:cxn ang="T101">
                    <a:pos x="T54" y="T55"/>
                  </a:cxn>
                  <a:cxn ang="T102">
                    <a:pos x="T56" y="T57"/>
                  </a:cxn>
                  <a:cxn ang="T103">
                    <a:pos x="T58" y="T59"/>
                  </a:cxn>
                  <a:cxn ang="T104">
                    <a:pos x="T60" y="T61"/>
                  </a:cxn>
                  <a:cxn ang="T105">
                    <a:pos x="T62" y="T63"/>
                  </a:cxn>
                  <a:cxn ang="T106">
                    <a:pos x="T64" y="T65"/>
                  </a:cxn>
                  <a:cxn ang="T107">
                    <a:pos x="T66" y="T67"/>
                  </a:cxn>
                  <a:cxn ang="T108">
                    <a:pos x="T68" y="T69"/>
                  </a:cxn>
                  <a:cxn ang="T109">
                    <a:pos x="T70" y="T71"/>
                  </a:cxn>
                  <a:cxn ang="T110">
                    <a:pos x="T72" y="T73"/>
                  </a:cxn>
                </a:cxnLst>
                <a:rect l="0" t="0" r="r" b="b"/>
                <a:pathLst>
                  <a:path w="83" h="150">
                    <a:moveTo>
                      <a:pt x="76" y="0"/>
                    </a:moveTo>
                    <a:lnTo>
                      <a:pt x="67" y="0"/>
                    </a:lnTo>
                    <a:lnTo>
                      <a:pt x="63" y="1"/>
                    </a:lnTo>
                    <a:lnTo>
                      <a:pt x="61" y="3"/>
                    </a:lnTo>
                    <a:lnTo>
                      <a:pt x="41" y="57"/>
                    </a:lnTo>
                    <a:lnTo>
                      <a:pt x="23" y="3"/>
                    </a:lnTo>
                    <a:lnTo>
                      <a:pt x="20" y="1"/>
                    </a:lnTo>
                    <a:lnTo>
                      <a:pt x="16" y="0"/>
                    </a:lnTo>
                    <a:lnTo>
                      <a:pt x="7" y="0"/>
                    </a:lnTo>
                    <a:lnTo>
                      <a:pt x="4" y="0"/>
                    </a:lnTo>
                    <a:lnTo>
                      <a:pt x="2" y="2"/>
                    </a:lnTo>
                    <a:lnTo>
                      <a:pt x="0" y="5"/>
                    </a:lnTo>
                    <a:lnTo>
                      <a:pt x="0" y="8"/>
                    </a:lnTo>
                    <a:lnTo>
                      <a:pt x="31" y="85"/>
                    </a:lnTo>
                    <a:lnTo>
                      <a:pt x="31" y="144"/>
                    </a:lnTo>
                    <a:lnTo>
                      <a:pt x="31" y="146"/>
                    </a:lnTo>
                    <a:lnTo>
                      <a:pt x="32" y="149"/>
                    </a:lnTo>
                    <a:lnTo>
                      <a:pt x="35" y="150"/>
                    </a:lnTo>
                    <a:lnTo>
                      <a:pt x="37" y="150"/>
                    </a:lnTo>
                    <a:lnTo>
                      <a:pt x="46" y="150"/>
                    </a:lnTo>
                    <a:lnTo>
                      <a:pt x="49" y="150"/>
                    </a:lnTo>
                    <a:lnTo>
                      <a:pt x="51" y="149"/>
                    </a:lnTo>
                    <a:lnTo>
                      <a:pt x="52" y="146"/>
                    </a:lnTo>
                    <a:lnTo>
                      <a:pt x="52" y="144"/>
                    </a:lnTo>
                    <a:lnTo>
                      <a:pt x="52" y="85"/>
                    </a:lnTo>
                    <a:lnTo>
                      <a:pt x="82" y="8"/>
                    </a:lnTo>
                    <a:lnTo>
                      <a:pt x="83" y="5"/>
                    </a:lnTo>
                    <a:lnTo>
                      <a:pt x="82" y="2"/>
                    </a:lnTo>
                    <a:lnTo>
                      <a:pt x="79" y="0"/>
                    </a:lnTo>
                    <a:lnTo>
                      <a:pt x="76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" name="Freeform 32"/>
              <p:cNvSpPr>
                <a:spLocks/>
              </p:cNvSpPr>
              <p:nvPr userDrawn="1"/>
            </p:nvSpPr>
            <p:spPr bwMode="auto">
              <a:xfrm>
                <a:off x="1570038" y="6842125"/>
                <a:ext cx="34925" cy="239712"/>
              </a:xfrm>
              <a:custGeom>
                <a:avLst/>
                <a:gdLst>
                  <a:gd name="T0" fmla="*/ 2147483647 w 22"/>
                  <a:gd name="T1" fmla="*/ 2147483647 h 151"/>
                  <a:gd name="T2" fmla="*/ 2147483647 w 22"/>
                  <a:gd name="T3" fmla="*/ 2147483647 h 151"/>
                  <a:gd name="T4" fmla="*/ 2147483647 w 22"/>
                  <a:gd name="T5" fmla="*/ 2147483647 h 151"/>
                  <a:gd name="T6" fmla="*/ 2147483647 w 22"/>
                  <a:gd name="T7" fmla="*/ 2147483647 h 151"/>
                  <a:gd name="T8" fmla="*/ 2147483647 w 22"/>
                  <a:gd name="T9" fmla="*/ 2147483647 h 151"/>
                  <a:gd name="T10" fmla="*/ 2147483647 w 22"/>
                  <a:gd name="T11" fmla="*/ 2147483647 h 151"/>
                  <a:gd name="T12" fmla="*/ 2147483647 w 22"/>
                  <a:gd name="T13" fmla="*/ 2147483647 h 151"/>
                  <a:gd name="T14" fmla="*/ 2147483647 w 22"/>
                  <a:gd name="T15" fmla="*/ 2147483647 h 151"/>
                  <a:gd name="T16" fmla="*/ 2147483647 w 22"/>
                  <a:gd name="T17" fmla="*/ 2147483647 h 151"/>
                  <a:gd name="T18" fmla="*/ 2147483647 w 22"/>
                  <a:gd name="T19" fmla="*/ 2147483647 h 151"/>
                  <a:gd name="T20" fmla="*/ 2147483647 w 22"/>
                  <a:gd name="T21" fmla="*/ 2147483647 h 151"/>
                  <a:gd name="T22" fmla="*/ 0 w 22"/>
                  <a:gd name="T23" fmla="*/ 2147483647 h 151"/>
                  <a:gd name="T24" fmla="*/ 0 w 22"/>
                  <a:gd name="T25" fmla="*/ 2147483647 h 151"/>
                  <a:gd name="T26" fmla="*/ 0 w 22"/>
                  <a:gd name="T27" fmla="*/ 2147483647 h 151"/>
                  <a:gd name="T28" fmla="*/ 2147483647 w 22"/>
                  <a:gd name="T29" fmla="*/ 2147483647 h 151"/>
                  <a:gd name="T30" fmla="*/ 2147483647 w 22"/>
                  <a:gd name="T31" fmla="*/ 2147483647 h 151"/>
                  <a:gd name="T32" fmla="*/ 2147483647 w 22"/>
                  <a:gd name="T33" fmla="*/ 0 h 151"/>
                  <a:gd name="T34" fmla="*/ 2147483647 w 22"/>
                  <a:gd name="T35" fmla="*/ 0 h 151"/>
                  <a:gd name="T36" fmla="*/ 2147483647 w 22"/>
                  <a:gd name="T37" fmla="*/ 0 h 151"/>
                  <a:gd name="T38" fmla="*/ 2147483647 w 22"/>
                  <a:gd name="T39" fmla="*/ 0 h 151"/>
                  <a:gd name="T40" fmla="*/ 2147483647 w 22"/>
                  <a:gd name="T41" fmla="*/ 0 h 151"/>
                  <a:gd name="T42" fmla="*/ 2147483647 w 22"/>
                  <a:gd name="T43" fmla="*/ 2147483647 h 151"/>
                  <a:gd name="T44" fmla="*/ 2147483647 w 22"/>
                  <a:gd name="T45" fmla="*/ 2147483647 h 151"/>
                  <a:gd name="T46" fmla="*/ 2147483647 w 22"/>
                  <a:gd name="T47" fmla="*/ 2147483647 h 151"/>
                  <a:gd name="T48" fmla="*/ 2147483647 w 22"/>
                  <a:gd name="T49" fmla="*/ 2147483647 h 151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22" h="151">
                    <a:moveTo>
                      <a:pt x="22" y="144"/>
                    </a:moveTo>
                    <a:lnTo>
                      <a:pt x="22" y="144"/>
                    </a:lnTo>
                    <a:lnTo>
                      <a:pt x="22" y="147"/>
                    </a:lnTo>
                    <a:lnTo>
                      <a:pt x="20" y="148"/>
                    </a:lnTo>
                    <a:lnTo>
                      <a:pt x="19" y="151"/>
                    </a:lnTo>
                    <a:lnTo>
                      <a:pt x="16" y="151"/>
                    </a:lnTo>
                    <a:lnTo>
                      <a:pt x="8" y="151"/>
                    </a:lnTo>
                    <a:lnTo>
                      <a:pt x="5" y="151"/>
                    </a:lnTo>
                    <a:lnTo>
                      <a:pt x="3" y="148"/>
                    </a:lnTo>
                    <a:lnTo>
                      <a:pt x="1" y="147"/>
                    </a:lnTo>
                    <a:lnTo>
                      <a:pt x="0" y="144"/>
                    </a:lnTo>
                    <a:lnTo>
                      <a:pt x="0" y="7"/>
                    </a:lnTo>
                    <a:lnTo>
                      <a:pt x="1" y="4"/>
                    </a:lnTo>
                    <a:lnTo>
                      <a:pt x="3" y="2"/>
                    </a:lnTo>
                    <a:lnTo>
                      <a:pt x="5" y="0"/>
                    </a:lnTo>
                    <a:lnTo>
                      <a:pt x="8" y="0"/>
                    </a:lnTo>
                    <a:lnTo>
                      <a:pt x="16" y="0"/>
                    </a:lnTo>
                    <a:lnTo>
                      <a:pt x="19" y="0"/>
                    </a:lnTo>
                    <a:lnTo>
                      <a:pt x="20" y="2"/>
                    </a:lnTo>
                    <a:lnTo>
                      <a:pt x="22" y="4"/>
                    </a:lnTo>
                    <a:lnTo>
                      <a:pt x="22" y="7"/>
                    </a:lnTo>
                    <a:lnTo>
                      <a:pt x="22" y="144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8" name="Freeform 33"/>
              <p:cNvSpPr>
                <a:spLocks noEditPoints="1"/>
              </p:cNvSpPr>
              <p:nvPr userDrawn="1"/>
            </p:nvSpPr>
            <p:spPr bwMode="auto">
              <a:xfrm>
                <a:off x="1676400" y="7165975"/>
                <a:ext cx="153988" cy="238125"/>
              </a:xfrm>
              <a:custGeom>
                <a:avLst/>
                <a:gdLst>
                  <a:gd name="T0" fmla="*/ 2147483647 w 97"/>
                  <a:gd name="T1" fmla="*/ 2147483647 h 150"/>
                  <a:gd name="T2" fmla="*/ 2147483647 w 97"/>
                  <a:gd name="T3" fmla="*/ 2147483647 h 150"/>
                  <a:gd name="T4" fmla="*/ 2147483647 w 97"/>
                  <a:gd name="T5" fmla="*/ 2147483647 h 150"/>
                  <a:gd name="T6" fmla="*/ 2147483647 w 97"/>
                  <a:gd name="T7" fmla="*/ 2147483647 h 150"/>
                  <a:gd name="T8" fmla="*/ 2147483647 w 97"/>
                  <a:gd name="T9" fmla="*/ 2147483647 h 150"/>
                  <a:gd name="T10" fmla="*/ 2147483647 w 97"/>
                  <a:gd name="T11" fmla="*/ 2147483647 h 150"/>
                  <a:gd name="T12" fmla="*/ 2147483647 w 97"/>
                  <a:gd name="T13" fmla="*/ 2147483647 h 150"/>
                  <a:gd name="T14" fmla="*/ 2147483647 w 97"/>
                  <a:gd name="T15" fmla="*/ 2147483647 h 150"/>
                  <a:gd name="T16" fmla="*/ 2147483647 w 97"/>
                  <a:gd name="T17" fmla="*/ 2147483647 h 150"/>
                  <a:gd name="T18" fmla="*/ 2147483647 w 97"/>
                  <a:gd name="T19" fmla="*/ 2147483647 h 150"/>
                  <a:gd name="T20" fmla="*/ 2147483647 w 97"/>
                  <a:gd name="T21" fmla="*/ 2147483647 h 150"/>
                  <a:gd name="T22" fmla="*/ 0 w 97"/>
                  <a:gd name="T23" fmla="*/ 2147483647 h 150"/>
                  <a:gd name="T24" fmla="*/ 2147483647 w 97"/>
                  <a:gd name="T25" fmla="*/ 2147483647 h 150"/>
                  <a:gd name="T26" fmla="*/ 2147483647 w 97"/>
                  <a:gd name="T27" fmla="*/ 2147483647 h 150"/>
                  <a:gd name="T28" fmla="*/ 2147483647 w 97"/>
                  <a:gd name="T29" fmla="*/ 2147483647 h 150"/>
                  <a:gd name="T30" fmla="*/ 2147483647 w 97"/>
                  <a:gd name="T31" fmla="*/ 2147483647 h 150"/>
                  <a:gd name="T32" fmla="*/ 2147483647 w 97"/>
                  <a:gd name="T33" fmla="*/ 2147483647 h 150"/>
                  <a:gd name="T34" fmla="*/ 2147483647 w 97"/>
                  <a:gd name="T35" fmla="*/ 0 h 150"/>
                  <a:gd name="T36" fmla="*/ 2147483647 w 97"/>
                  <a:gd name="T37" fmla="*/ 0 h 150"/>
                  <a:gd name="T38" fmla="*/ 2147483647 w 97"/>
                  <a:gd name="T39" fmla="*/ 0 h 150"/>
                  <a:gd name="T40" fmla="*/ 2147483647 w 97"/>
                  <a:gd name="T41" fmla="*/ 0 h 150"/>
                  <a:gd name="T42" fmla="*/ 2147483647 w 97"/>
                  <a:gd name="T43" fmla="*/ 2147483647 h 150"/>
                  <a:gd name="T44" fmla="*/ 2147483647 w 97"/>
                  <a:gd name="T45" fmla="*/ 2147483647 h 150"/>
                  <a:gd name="T46" fmla="*/ 2147483647 w 97"/>
                  <a:gd name="T47" fmla="*/ 2147483647 h 150"/>
                  <a:gd name="T48" fmla="*/ 2147483647 w 97"/>
                  <a:gd name="T49" fmla="*/ 2147483647 h 150"/>
                  <a:gd name="T50" fmla="*/ 2147483647 w 97"/>
                  <a:gd name="T51" fmla="*/ 2147483647 h 150"/>
                  <a:gd name="T52" fmla="*/ 2147483647 w 97"/>
                  <a:gd name="T53" fmla="*/ 2147483647 h 150"/>
                  <a:gd name="T54" fmla="*/ 2147483647 w 97"/>
                  <a:gd name="T55" fmla="*/ 2147483647 h 150"/>
                  <a:gd name="T56" fmla="*/ 2147483647 w 97"/>
                  <a:gd name="T57" fmla="*/ 2147483647 h 150"/>
                  <a:gd name="T58" fmla="*/ 2147483647 w 97"/>
                  <a:gd name="T59" fmla="*/ 2147483647 h 150"/>
                  <a:gd name="T60" fmla="*/ 2147483647 w 97"/>
                  <a:gd name="T61" fmla="*/ 2147483647 h 150"/>
                  <a:gd name="T62" fmla="*/ 2147483647 w 97"/>
                  <a:gd name="T63" fmla="*/ 2147483647 h 150"/>
                  <a:gd name="T64" fmla="*/ 2147483647 w 97"/>
                  <a:gd name="T65" fmla="*/ 2147483647 h 150"/>
                  <a:gd name="T66" fmla="*/ 2147483647 w 97"/>
                  <a:gd name="T67" fmla="*/ 2147483647 h 150"/>
                  <a:gd name="T68" fmla="*/ 2147483647 w 97"/>
                  <a:gd name="T69" fmla="*/ 2147483647 h 150"/>
                  <a:gd name="T70" fmla="*/ 2147483647 w 97"/>
                  <a:gd name="T71" fmla="*/ 2147483647 h 150"/>
                  <a:gd name="T72" fmla="*/ 2147483647 w 97"/>
                  <a:gd name="T73" fmla="*/ 2147483647 h 150"/>
                  <a:gd name="T74" fmla="*/ 2147483647 w 97"/>
                  <a:gd name="T75" fmla="*/ 2147483647 h 150"/>
                  <a:gd name="T76" fmla="*/ 2147483647 w 97"/>
                  <a:gd name="T77" fmla="*/ 2147483647 h 150"/>
                  <a:gd name="T78" fmla="*/ 2147483647 w 97"/>
                  <a:gd name="T79" fmla="*/ 2147483647 h 150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</a:gdLst>
                <a:ahLst/>
                <a:cxnLst>
                  <a:cxn ang="T80">
                    <a:pos x="T0" y="T1"/>
                  </a:cxn>
                  <a:cxn ang="T81">
                    <a:pos x="T2" y="T3"/>
                  </a:cxn>
                  <a:cxn ang="T82">
                    <a:pos x="T4" y="T5"/>
                  </a:cxn>
                  <a:cxn ang="T83">
                    <a:pos x="T6" y="T7"/>
                  </a:cxn>
                  <a:cxn ang="T84">
                    <a:pos x="T8" y="T9"/>
                  </a:cxn>
                  <a:cxn ang="T85">
                    <a:pos x="T10" y="T11"/>
                  </a:cxn>
                  <a:cxn ang="T86">
                    <a:pos x="T12" y="T13"/>
                  </a:cxn>
                  <a:cxn ang="T87">
                    <a:pos x="T14" y="T15"/>
                  </a:cxn>
                  <a:cxn ang="T88">
                    <a:pos x="T16" y="T17"/>
                  </a:cxn>
                  <a:cxn ang="T89">
                    <a:pos x="T18" y="T19"/>
                  </a:cxn>
                  <a:cxn ang="T90">
                    <a:pos x="T20" y="T21"/>
                  </a:cxn>
                  <a:cxn ang="T91">
                    <a:pos x="T22" y="T23"/>
                  </a:cxn>
                  <a:cxn ang="T92">
                    <a:pos x="T24" y="T25"/>
                  </a:cxn>
                  <a:cxn ang="T93">
                    <a:pos x="T26" y="T27"/>
                  </a:cxn>
                  <a:cxn ang="T94">
                    <a:pos x="T28" y="T29"/>
                  </a:cxn>
                  <a:cxn ang="T95">
                    <a:pos x="T30" y="T31"/>
                  </a:cxn>
                  <a:cxn ang="T96">
                    <a:pos x="T32" y="T33"/>
                  </a:cxn>
                  <a:cxn ang="T97">
                    <a:pos x="T34" y="T35"/>
                  </a:cxn>
                  <a:cxn ang="T98">
                    <a:pos x="T36" y="T37"/>
                  </a:cxn>
                  <a:cxn ang="T99">
                    <a:pos x="T38" y="T39"/>
                  </a:cxn>
                  <a:cxn ang="T100">
                    <a:pos x="T40" y="T41"/>
                  </a:cxn>
                  <a:cxn ang="T101">
                    <a:pos x="T42" y="T43"/>
                  </a:cxn>
                  <a:cxn ang="T102">
                    <a:pos x="T44" y="T45"/>
                  </a:cxn>
                  <a:cxn ang="T103">
                    <a:pos x="T46" y="T47"/>
                  </a:cxn>
                  <a:cxn ang="T104">
                    <a:pos x="T48" y="T49"/>
                  </a:cxn>
                  <a:cxn ang="T105">
                    <a:pos x="T50" y="T51"/>
                  </a:cxn>
                  <a:cxn ang="T106">
                    <a:pos x="T52" y="T53"/>
                  </a:cxn>
                  <a:cxn ang="T107">
                    <a:pos x="T54" y="T55"/>
                  </a:cxn>
                  <a:cxn ang="T108">
                    <a:pos x="T56" y="T57"/>
                  </a:cxn>
                  <a:cxn ang="T109">
                    <a:pos x="T58" y="T59"/>
                  </a:cxn>
                  <a:cxn ang="T110">
                    <a:pos x="T60" y="T61"/>
                  </a:cxn>
                  <a:cxn ang="T111">
                    <a:pos x="T62" y="T63"/>
                  </a:cxn>
                  <a:cxn ang="T112">
                    <a:pos x="T64" y="T65"/>
                  </a:cxn>
                  <a:cxn ang="T113">
                    <a:pos x="T66" y="T67"/>
                  </a:cxn>
                  <a:cxn ang="T114">
                    <a:pos x="T68" y="T69"/>
                  </a:cxn>
                  <a:cxn ang="T115">
                    <a:pos x="T70" y="T71"/>
                  </a:cxn>
                  <a:cxn ang="T116">
                    <a:pos x="T72" y="T73"/>
                  </a:cxn>
                  <a:cxn ang="T117">
                    <a:pos x="T74" y="T75"/>
                  </a:cxn>
                  <a:cxn ang="T118">
                    <a:pos x="T76" y="T77"/>
                  </a:cxn>
                  <a:cxn ang="T119">
                    <a:pos x="T78" y="T79"/>
                  </a:cxn>
                </a:cxnLst>
                <a:rect l="0" t="0" r="r" b="b"/>
                <a:pathLst>
                  <a:path w="97" h="150">
                    <a:moveTo>
                      <a:pt x="67" y="109"/>
                    </a:moveTo>
                    <a:lnTo>
                      <a:pt x="29" y="109"/>
                    </a:lnTo>
                    <a:lnTo>
                      <a:pt x="22" y="145"/>
                    </a:lnTo>
                    <a:lnTo>
                      <a:pt x="19" y="149"/>
                    </a:lnTo>
                    <a:lnTo>
                      <a:pt x="18" y="150"/>
                    </a:lnTo>
                    <a:lnTo>
                      <a:pt x="16" y="150"/>
                    </a:lnTo>
                    <a:lnTo>
                      <a:pt x="7" y="150"/>
                    </a:lnTo>
                    <a:lnTo>
                      <a:pt x="3" y="150"/>
                    </a:lnTo>
                    <a:lnTo>
                      <a:pt x="1" y="147"/>
                    </a:lnTo>
                    <a:lnTo>
                      <a:pt x="0" y="146"/>
                    </a:lnTo>
                    <a:lnTo>
                      <a:pt x="1" y="142"/>
                    </a:lnTo>
                    <a:lnTo>
                      <a:pt x="32" y="5"/>
                    </a:lnTo>
                    <a:lnTo>
                      <a:pt x="33" y="2"/>
                    </a:lnTo>
                    <a:lnTo>
                      <a:pt x="34" y="1"/>
                    </a:lnTo>
                    <a:lnTo>
                      <a:pt x="39" y="0"/>
                    </a:lnTo>
                    <a:lnTo>
                      <a:pt x="58" y="0"/>
                    </a:lnTo>
                    <a:lnTo>
                      <a:pt x="60" y="0"/>
                    </a:lnTo>
                    <a:lnTo>
                      <a:pt x="63" y="1"/>
                    </a:lnTo>
                    <a:lnTo>
                      <a:pt x="64" y="2"/>
                    </a:lnTo>
                    <a:lnTo>
                      <a:pt x="65" y="5"/>
                    </a:lnTo>
                    <a:lnTo>
                      <a:pt x="97" y="142"/>
                    </a:lnTo>
                    <a:lnTo>
                      <a:pt x="97" y="146"/>
                    </a:lnTo>
                    <a:lnTo>
                      <a:pt x="96" y="147"/>
                    </a:lnTo>
                    <a:lnTo>
                      <a:pt x="93" y="150"/>
                    </a:lnTo>
                    <a:lnTo>
                      <a:pt x="90" y="150"/>
                    </a:lnTo>
                    <a:lnTo>
                      <a:pt x="81" y="150"/>
                    </a:lnTo>
                    <a:lnTo>
                      <a:pt x="79" y="150"/>
                    </a:lnTo>
                    <a:lnTo>
                      <a:pt x="77" y="149"/>
                    </a:lnTo>
                    <a:lnTo>
                      <a:pt x="75" y="145"/>
                    </a:lnTo>
                    <a:lnTo>
                      <a:pt x="67" y="109"/>
                    </a:lnTo>
                    <a:close/>
                    <a:moveTo>
                      <a:pt x="34" y="88"/>
                    </a:moveTo>
                    <a:lnTo>
                      <a:pt x="63" y="88"/>
                    </a:lnTo>
                    <a:lnTo>
                      <a:pt x="49" y="22"/>
                    </a:lnTo>
                    <a:lnTo>
                      <a:pt x="34" y="88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22" name="Title 1"/>
          <p:cNvSpPr>
            <a:spLocks noGrp="1"/>
          </p:cNvSpPr>
          <p:nvPr>
            <p:ph type="ctrTitle"/>
          </p:nvPr>
        </p:nvSpPr>
        <p:spPr bwMode="black">
          <a:xfrm>
            <a:off x="480060" y="440870"/>
            <a:ext cx="7870190" cy="2700793"/>
          </a:xfrm>
          <a:prstGeom prst="rect">
            <a:avLst/>
          </a:prstGeom>
        </p:spPr>
        <p:txBody>
          <a:bodyPr lIns="0" tIns="0" rIns="0" bIns="0" anchor="t"/>
          <a:lstStyle>
            <a:lvl1pPr>
              <a:lnSpc>
                <a:spcPct val="89000"/>
              </a:lnSpc>
              <a:defRPr sz="6800" b="0" spc="-50" baseline="0">
                <a:solidFill>
                  <a:schemeClr val="tx2"/>
                </a:solidFill>
                <a:latin typeface="+mj-lt"/>
                <a:ea typeface="NP Simple TT Bold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19" name="Picture Placeholder 85"/>
          <p:cNvSpPr>
            <a:spLocks noGrp="1"/>
          </p:cNvSpPr>
          <p:nvPr>
            <p:ph type="pic" sz="quarter" idx="11"/>
          </p:nvPr>
        </p:nvSpPr>
        <p:spPr>
          <a:xfrm>
            <a:off x="274319" y="3188970"/>
            <a:ext cx="9509761" cy="3238818"/>
          </a:xfrm>
        </p:spPr>
        <p:txBody>
          <a:bodyPr/>
          <a:lstStyle/>
          <a:p>
            <a:pPr lvl="0"/>
            <a:endParaRPr lang="en-US" noProof="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2"/>
          </p:nvPr>
        </p:nvSpPr>
        <p:spPr>
          <a:xfrm>
            <a:off x="2797176" y="6773513"/>
            <a:ext cx="6872604" cy="631825"/>
          </a:xfrm>
        </p:spPr>
        <p:txBody>
          <a:bodyPr anchor="ctr"/>
          <a:lstStyle>
            <a:lvl1pPr algn="r" defTabSz="1019175" rtl="0" eaLnBrk="0" fontAlgn="base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lang="en-US" sz="1400" b="1" kern="0" cap="all" baseline="0" dirty="0" smtClean="0">
                <a:solidFill>
                  <a:schemeClr val="tx1"/>
                </a:solidFill>
                <a:latin typeface="+mj-lt"/>
                <a:ea typeface="NP Simple TT Bold" pitchFamily="34" charset="0"/>
                <a:cs typeface="Freya" pitchFamily="2" charset="0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6038617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 Photos with Captio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3"/>
          <p:cNvSpPr>
            <a:spLocks noGrp="1"/>
          </p:cNvSpPr>
          <p:nvPr>
            <p:ph type="title"/>
          </p:nvPr>
        </p:nvSpPr>
        <p:spPr bwMode="auto">
          <a:xfrm>
            <a:off x="425133" y="1350963"/>
            <a:ext cx="6824662" cy="741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baseline="0">
                <a:solidFill>
                  <a:schemeClr val="accent1"/>
                </a:solidFill>
                <a:latin typeface="+mj-lt"/>
              </a:defRPr>
            </a:lvl1pPr>
          </a:lstStyle>
          <a:p>
            <a:pPr lvl="0"/>
            <a:endParaRPr lang="en-US" altLang="en-US" dirty="0" smtClean="0"/>
          </a:p>
        </p:txBody>
      </p:sp>
      <p:sp>
        <p:nvSpPr>
          <p:cNvPr id="16" name="Text Placeholder 6"/>
          <p:cNvSpPr>
            <a:spLocks noGrp="1"/>
          </p:cNvSpPr>
          <p:nvPr>
            <p:ph type="body" sz="quarter" idx="12"/>
          </p:nvPr>
        </p:nvSpPr>
        <p:spPr bwMode="black">
          <a:xfrm>
            <a:off x="534670" y="602252"/>
            <a:ext cx="6923405" cy="515109"/>
          </a:xfrm>
          <a:prstGeom prst="rect">
            <a:avLst/>
          </a:prstGeom>
        </p:spPr>
        <p:txBody>
          <a:bodyPr lIns="0" tIns="0" rIns="0" bIns="0" anchor="ctr"/>
          <a:lstStyle>
            <a:lvl1pPr marL="0" indent="0">
              <a:defRPr sz="1400" cap="all" baseline="0">
                <a:solidFill>
                  <a:schemeClr val="bg1"/>
                </a:solidFill>
                <a:latin typeface="+mj-lt"/>
                <a:cs typeface="NP Simple Bold"/>
              </a:defRPr>
            </a:lvl1pPr>
          </a:lstStyle>
          <a:p>
            <a:pPr lvl="0"/>
            <a:endParaRPr lang="en-US" dirty="0" smtClean="0"/>
          </a:p>
        </p:txBody>
      </p:sp>
      <p:sp>
        <p:nvSpPr>
          <p:cNvPr id="9" name="Picture Placeholder 5"/>
          <p:cNvSpPr>
            <a:spLocks noGrp="1"/>
          </p:cNvSpPr>
          <p:nvPr>
            <p:ph type="pic" sz="quarter" idx="11"/>
          </p:nvPr>
        </p:nvSpPr>
        <p:spPr>
          <a:xfrm>
            <a:off x="525144" y="2331720"/>
            <a:ext cx="2846705" cy="1657350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10" name="Picture Placeholder 5"/>
          <p:cNvSpPr>
            <a:spLocks noGrp="1"/>
          </p:cNvSpPr>
          <p:nvPr>
            <p:ph type="pic" sz="quarter" idx="16"/>
          </p:nvPr>
        </p:nvSpPr>
        <p:spPr>
          <a:xfrm>
            <a:off x="3524249" y="2331720"/>
            <a:ext cx="2846705" cy="1657350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11" name="Picture Placeholder 5"/>
          <p:cNvSpPr>
            <a:spLocks noGrp="1"/>
          </p:cNvSpPr>
          <p:nvPr>
            <p:ph type="pic" sz="quarter" idx="17"/>
          </p:nvPr>
        </p:nvSpPr>
        <p:spPr>
          <a:xfrm>
            <a:off x="6541134" y="2331720"/>
            <a:ext cx="2846705" cy="1657350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12" name="Content Placeholder 2"/>
          <p:cNvSpPr>
            <a:spLocks noGrp="1"/>
          </p:cNvSpPr>
          <p:nvPr>
            <p:ph sz="half" idx="1"/>
          </p:nvPr>
        </p:nvSpPr>
        <p:spPr>
          <a:xfrm>
            <a:off x="436626" y="4080511"/>
            <a:ext cx="2935223" cy="4165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0" marR="0" indent="0" algn="l" defTabSz="1019175" rtl="0" eaLnBrk="0" fontAlgn="base" latinLnBrk="0" hangingPunct="0">
              <a:lnSpc>
                <a:spcPct val="100000"/>
              </a:lnSpc>
              <a:spcBef>
                <a:spcPts val="1000"/>
              </a:spcBef>
              <a:spcAft>
                <a:spcPts val="600"/>
              </a:spcAft>
              <a:buClrTx/>
              <a:buSzTx/>
              <a:buFontTx/>
              <a:buNone/>
              <a:tabLst/>
              <a:defRPr lang="en-US" sz="1100" noProof="0" dirty="0" smtClean="0"/>
            </a:lvl1pPr>
            <a:lvl2pPr marL="0" marR="0" indent="0" algn="l" defTabSz="1019175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 typeface="Freya" pitchFamily="2" charset="0"/>
              <a:buNone/>
              <a:tabLst/>
              <a:defRPr lang="en-US" sz="1100" noProof="0" dirty="0" smtClean="0"/>
            </a:lvl2pPr>
            <a:lvl3pPr marL="171450" marR="0" indent="-171450" algn="l" defTabSz="1019175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Pct val="100000"/>
              <a:buFont typeface="Freya" pitchFamily="2" charset="0"/>
              <a:buChar char="–"/>
              <a:tabLst/>
              <a:defRPr lang="en-US" b="0" noProof="0" dirty="0" smtClean="0"/>
            </a:lvl3pPr>
            <a:lvl4pPr marL="285750" marR="0" indent="-114300" algn="l" defTabSz="1019175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 typeface="Arial" pitchFamily="34" charset="0"/>
              <a:buChar char="•"/>
              <a:tabLst/>
              <a:defRPr lang="en-US" b="0" noProof="0" dirty="0" smtClean="0"/>
            </a:lvl4pPr>
            <a:lvl5pPr marL="457200" marR="0" indent="-171450" algn="l" defTabSz="1019175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 typeface="Freya" pitchFamily="2" charset="0"/>
              <a:buChar char="–"/>
              <a:tabLst/>
              <a:defRPr lang="en-US" b="0" noProof="0" dirty="0" smtClean="0"/>
            </a:lvl5pPr>
          </a:lstStyle>
          <a:p>
            <a:pPr lvl="0"/>
            <a:r>
              <a:rPr lang="en-US" altLang="en-US" noProof="0" dirty="0" smtClean="0"/>
              <a:t>Click to edit</a:t>
            </a:r>
          </a:p>
          <a:p>
            <a:pPr lvl="1"/>
            <a:r>
              <a:rPr lang="en-US" altLang="en-US" noProof="0" dirty="0" smtClean="0"/>
              <a:t>Second level</a:t>
            </a:r>
          </a:p>
        </p:txBody>
      </p:sp>
      <p:sp>
        <p:nvSpPr>
          <p:cNvPr id="13" name="Content Placeholder 2"/>
          <p:cNvSpPr>
            <a:spLocks noGrp="1"/>
          </p:cNvSpPr>
          <p:nvPr>
            <p:ph sz="half" idx="18"/>
          </p:nvPr>
        </p:nvSpPr>
        <p:spPr>
          <a:xfrm>
            <a:off x="3544285" y="4080511"/>
            <a:ext cx="2826669" cy="4229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0" marR="0" indent="0" algn="l" defTabSz="1019175" rtl="0" eaLnBrk="0" fontAlgn="base" latinLnBrk="0" hangingPunct="0">
              <a:lnSpc>
                <a:spcPct val="100000"/>
              </a:lnSpc>
              <a:spcBef>
                <a:spcPts val="1000"/>
              </a:spcBef>
              <a:spcAft>
                <a:spcPts val="600"/>
              </a:spcAft>
              <a:buClrTx/>
              <a:buSzTx/>
              <a:buFontTx/>
              <a:buNone/>
              <a:tabLst/>
              <a:defRPr lang="en-US" sz="1100" noProof="0" dirty="0" smtClean="0"/>
            </a:lvl1pPr>
            <a:lvl2pPr marL="0" marR="0" indent="0" algn="l" defTabSz="1019175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 typeface="Freya" pitchFamily="2" charset="0"/>
              <a:buNone/>
              <a:tabLst/>
              <a:defRPr lang="en-US" sz="1100" noProof="0" dirty="0" smtClean="0"/>
            </a:lvl2pPr>
            <a:lvl3pPr marL="171450" marR="0" indent="-171450" algn="l" defTabSz="1019175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Pct val="100000"/>
              <a:buFont typeface="Freya" pitchFamily="2" charset="0"/>
              <a:buChar char="–"/>
              <a:tabLst/>
              <a:defRPr lang="en-US" b="0" noProof="0" dirty="0" smtClean="0"/>
            </a:lvl3pPr>
            <a:lvl4pPr marL="285750" marR="0" indent="-114300" algn="l" defTabSz="1019175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 typeface="Arial" pitchFamily="34" charset="0"/>
              <a:buChar char="•"/>
              <a:tabLst/>
              <a:defRPr lang="en-US" b="0" noProof="0" dirty="0" smtClean="0"/>
            </a:lvl4pPr>
            <a:lvl5pPr marL="457200" marR="0" indent="-171450" algn="l" defTabSz="1019175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 typeface="Freya" pitchFamily="2" charset="0"/>
              <a:buChar char="–"/>
              <a:tabLst/>
              <a:defRPr lang="en-US" b="0" noProof="0" dirty="0" smtClean="0"/>
            </a:lvl5pPr>
          </a:lstStyle>
          <a:p>
            <a:pPr lvl="0"/>
            <a:r>
              <a:rPr lang="en-US" altLang="en-US" noProof="0" dirty="0" smtClean="0"/>
              <a:t>Click to edit</a:t>
            </a:r>
          </a:p>
          <a:p>
            <a:pPr lvl="1"/>
            <a:r>
              <a:rPr lang="en-US" altLang="en-US" noProof="0" dirty="0" smtClean="0"/>
              <a:t>Second level</a:t>
            </a:r>
          </a:p>
        </p:txBody>
      </p:sp>
      <p:sp>
        <p:nvSpPr>
          <p:cNvPr id="14" name="Content Placeholder 2"/>
          <p:cNvSpPr>
            <a:spLocks noGrp="1"/>
          </p:cNvSpPr>
          <p:nvPr>
            <p:ph sz="half" idx="19"/>
          </p:nvPr>
        </p:nvSpPr>
        <p:spPr>
          <a:xfrm>
            <a:off x="6541134" y="4080511"/>
            <a:ext cx="2846705" cy="4165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0" marR="0" indent="0" algn="l" defTabSz="1019175" rtl="0" eaLnBrk="0" fontAlgn="base" latinLnBrk="0" hangingPunct="0">
              <a:lnSpc>
                <a:spcPct val="100000"/>
              </a:lnSpc>
              <a:spcBef>
                <a:spcPts val="1000"/>
              </a:spcBef>
              <a:spcAft>
                <a:spcPts val="600"/>
              </a:spcAft>
              <a:buClrTx/>
              <a:buSzTx/>
              <a:buFontTx/>
              <a:buNone/>
              <a:tabLst/>
              <a:defRPr lang="en-US" sz="1100" noProof="0" dirty="0" smtClean="0"/>
            </a:lvl1pPr>
            <a:lvl2pPr marL="0" marR="0" indent="0" algn="l" defTabSz="1019175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 typeface="Freya" pitchFamily="2" charset="0"/>
              <a:buNone/>
              <a:tabLst/>
              <a:defRPr lang="en-US" sz="1100" noProof="0" dirty="0" smtClean="0"/>
            </a:lvl2pPr>
            <a:lvl3pPr marL="171450" marR="0" indent="-171450" algn="l" defTabSz="1019175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Pct val="100000"/>
              <a:buFont typeface="Freya" pitchFamily="2" charset="0"/>
              <a:buChar char="–"/>
              <a:tabLst/>
              <a:defRPr lang="en-US" b="0" noProof="0" dirty="0" smtClean="0"/>
            </a:lvl3pPr>
            <a:lvl4pPr marL="285750" marR="0" indent="-114300" algn="l" defTabSz="1019175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 typeface="Arial" pitchFamily="34" charset="0"/>
              <a:buChar char="•"/>
              <a:tabLst/>
              <a:defRPr lang="en-US" b="0" noProof="0" dirty="0" smtClean="0"/>
            </a:lvl4pPr>
            <a:lvl5pPr marL="457200" marR="0" indent="-171450" algn="l" defTabSz="1019175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 typeface="Freya" pitchFamily="2" charset="0"/>
              <a:buChar char="–"/>
              <a:tabLst/>
              <a:defRPr lang="en-US" b="0" noProof="0" dirty="0" smtClean="0"/>
            </a:lvl5pPr>
          </a:lstStyle>
          <a:p>
            <a:pPr lvl="0"/>
            <a:r>
              <a:rPr lang="en-US" altLang="en-US" noProof="0" dirty="0" smtClean="0"/>
              <a:t>Click to edit</a:t>
            </a:r>
          </a:p>
          <a:p>
            <a:pPr lvl="1"/>
            <a:r>
              <a:rPr lang="en-US" altLang="en-US" noProof="0" dirty="0" smtClean="0"/>
              <a:t>Second level</a:t>
            </a:r>
          </a:p>
        </p:txBody>
      </p:sp>
      <p:sp>
        <p:nvSpPr>
          <p:cNvPr id="15" name="Picture Placeholder 5"/>
          <p:cNvSpPr>
            <a:spLocks noGrp="1"/>
          </p:cNvSpPr>
          <p:nvPr>
            <p:ph type="pic" sz="quarter" idx="20"/>
          </p:nvPr>
        </p:nvSpPr>
        <p:spPr>
          <a:xfrm>
            <a:off x="548004" y="4632961"/>
            <a:ext cx="2846705" cy="1657350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17" name="Picture Placeholder 5"/>
          <p:cNvSpPr>
            <a:spLocks noGrp="1"/>
          </p:cNvSpPr>
          <p:nvPr>
            <p:ph type="pic" sz="quarter" idx="21"/>
          </p:nvPr>
        </p:nvSpPr>
        <p:spPr>
          <a:xfrm>
            <a:off x="3547109" y="4632961"/>
            <a:ext cx="2846705" cy="1657350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18" name="Picture Placeholder 5"/>
          <p:cNvSpPr>
            <a:spLocks noGrp="1"/>
          </p:cNvSpPr>
          <p:nvPr>
            <p:ph type="pic" sz="quarter" idx="22"/>
          </p:nvPr>
        </p:nvSpPr>
        <p:spPr>
          <a:xfrm>
            <a:off x="6563994" y="4632961"/>
            <a:ext cx="2846705" cy="1657350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19" name="Content Placeholder 2"/>
          <p:cNvSpPr>
            <a:spLocks noGrp="1"/>
          </p:cNvSpPr>
          <p:nvPr>
            <p:ph sz="half" idx="23"/>
          </p:nvPr>
        </p:nvSpPr>
        <p:spPr>
          <a:xfrm>
            <a:off x="453136" y="6381751"/>
            <a:ext cx="2935223" cy="4165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0" marR="0" indent="0" algn="l" defTabSz="1019175" rtl="0" eaLnBrk="0" fontAlgn="base" latinLnBrk="0" hangingPunct="0">
              <a:lnSpc>
                <a:spcPct val="100000"/>
              </a:lnSpc>
              <a:spcBef>
                <a:spcPts val="1000"/>
              </a:spcBef>
              <a:spcAft>
                <a:spcPts val="600"/>
              </a:spcAft>
              <a:buClrTx/>
              <a:buSzTx/>
              <a:buFontTx/>
              <a:buNone/>
              <a:tabLst/>
              <a:defRPr lang="en-US" sz="1100" noProof="0" dirty="0" smtClean="0"/>
            </a:lvl1pPr>
            <a:lvl2pPr marL="0" marR="0" indent="0" algn="l" defTabSz="1019175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 typeface="Freya" pitchFamily="2" charset="0"/>
              <a:buNone/>
              <a:tabLst/>
              <a:defRPr lang="en-US" sz="1100" noProof="0" dirty="0" smtClean="0"/>
            </a:lvl2pPr>
            <a:lvl3pPr marL="171450" marR="0" indent="-171450" algn="l" defTabSz="1019175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Pct val="100000"/>
              <a:buFont typeface="Freya" pitchFamily="2" charset="0"/>
              <a:buChar char="–"/>
              <a:tabLst/>
              <a:defRPr lang="en-US" b="0" noProof="0" dirty="0" smtClean="0"/>
            </a:lvl3pPr>
            <a:lvl4pPr marL="285750" marR="0" indent="-114300" algn="l" defTabSz="1019175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 typeface="Arial" pitchFamily="34" charset="0"/>
              <a:buChar char="•"/>
              <a:tabLst/>
              <a:defRPr lang="en-US" b="0" noProof="0" dirty="0" smtClean="0"/>
            </a:lvl4pPr>
            <a:lvl5pPr marL="457200" marR="0" indent="-171450" algn="l" defTabSz="1019175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 typeface="Freya" pitchFamily="2" charset="0"/>
              <a:buChar char="–"/>
              <a:tabLst/>
              <a:defRPr lang="en-US" b="0" noProof="0" dirty="0" smtClean="0"/>
            </a:lvl5pPr>
          </a:lstStyle>
          <a:p>
            <a:pPr lvl="0"/>
            <a:r>
              <a:rPr lang="en-US" altLang="en-US" noProof="0" dirty="0" smtClean="0"/>
              <a:t>Click to edit</a:t>
            </a:r>
          </a:p>
          <a:p>
            <a:pPr lvl="1"/>
            <a:r>
              <a:rPr lang="en-US" altLang="en-US" noProof="0" dirty="0" smtClean="0"/>
              <a:t>Second level</a:t>
            </a:r>
          </a:p>
        </p:txBody>
      </p:sp>
      <p:sp>
        <p:nvSpPr>
          <p:cNvPr id="20" name="Content Placeholder 2"/>
          <p:cNvSpPr>
            <a:spLocks noGrp="1"/>
          </p:cNvSpPr>
          <p:nvPr>
            <p:ph sz="half" idx="24"/>
          </p:nvPr>
        </p:nvSpPr>
        <p:spPr>
          <a:xfrm>
            <a:off x="3560795" y="6381751"/>
            <a:ext cx="2826669" cy="4229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0" marR="0" indent="0" algn="l" defTabSz="1019175" rtl="0" eaLnBrk="0" fontAlgn="base" latinLnBrk="0" hangingPunct="0">
              <a:lnSpc>
                <a:spcPct val="100000"/>
              </a:lnSpc>
              <a:spcBef>
                <a:spcPts val="1000"/>
              </a:spcBef>
              <a:spcAft>
                <a:spcPts val="600"/>
              </a:spcAft>
              <a:buClrTx/>
              <a:buSzTx/>
              <a:buFontTx/>
              <a:buNone/>
              <a:tabLst/>
              <a:defRPr lang="en-US" sz="1100" noProof="0" dirty="0" smtClean="0"/>
            </a:lvl1pPr>
            <a:lvl2pPr marL="0" marR="0" indent="0" algn="l" defTabSz="1019175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 typeface="Freya" pitchFamily="2" charset="0"/>
              <a:buNone/>
              <a:tabLst/>
              <a:defRPr lang="en-US" sz="1100" noProof="0" dirty="0" smtClean="0"/>
            </a:lvl2pPr>
            <a:lvl3pPr marL="171450" marR="0" indent="-171450" algn="l" defTabSz="1019175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Pct val="100000"/>
              <a:buFont typeface="Freya" pitchFamily="2" charset="0"/>
              <a:buChar char="–"/>
              <a:tabLst/>
              <a:defRPr lang="en-US" b="0" noProof="0" dirty="0" smtClean="0"/>
            </a:lvl3pPr>
            <a:lvl4pPr marL="285750" marR="0" indent="-114300" algn="l" defTabSz="1019175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 typeface="Arial" pitchFamily="34" charset="0"/>
              <a:buChar char="•"/>
              <a:tabLst/>
              <a:defRPr lang="en-US" b="0" noProof="0" dirty="0" smtClean="0"/>
            </a:lvl4pPr>
            <a:lvl5pPr marL="457200" marR="0" indent="-171450" algn="l" defTabSz="1019175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 typeface="Freya" pitchFamily="2" charset="0"/>
              <a:buChar char="–"/>
              <a:tabLst/>
              <a:defRPr lang="en-US" b="0" noProof="0" dirty="0" smtClean="0"/>
            </a:lvl5pPr>
          </a:lstStyle>
          <a:p>
            <a:pPr lvl="0"/>
            <a:r>
              <a:rPr lang="en-US" altLang="en-US" noProof="0" dirty="0" smtClean="0"/>
              <a:t>Click to edit</a:t>
            </a:r>
          </a:p>
          <a:p>
            <a:pPr lvl="1"/>
            <a:r>
              <a:rPr lang="en-US" altLang="en-US" noProof="0" dirty="0" smtClean="0"/>
              <a:t>Second level</a:t>
            </a:r>
          </a:p>
        </p:txBody>
      </p:sp>
      <p:sp>
        <p:nvSpPr>
          <p:cNvPr id="21" name="Content Placeholder 2"/>
          <p:cNvSpPr>
            <a:spLocks noGrp="1"/>
          </p:cNvSpPr>
          <p:nvPr>
            <p:ph sz="half" idx="25"/>
          </p:nvPr>
        </p:nvSpPr>
        <p:spPr>
          <a:xfrm>
            <a:off x="6557644" y="6381751"/>
            <a:ext cx="2846705" cy="4165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0" marR="0" indent="0" algn="l" defTabSz="1019175" rtl="0" eaLnBrk="0" fontAlgn="base" latinLnBrk="0" hangingPunct="0">
              <a:lnSpc>
                <a:spcPct val="100000"/>
              </a:lnSpc>
              <a:spcBef>
                <a:spcPts val="1000"/>
              </a:spcBef>
              <a:spcAft>
                <a:spcPts val="600"/>
              </a:spcAft>
              <a:buClrTx/>
              <a:buSzTx/>
              <a:buFontTx/>
              <a:buNone/>
              <a:tabLst/>
              <a:defRPr lang="en-US" sz="1100" noProof="0" dirty="0" smtClean="0"/>
            </a:lvl1pPr>
            <a:lvl2pPr marL="0" marR="0" indent="0" algn="l" defTabSz="1019175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 typeface="Freya" pitchFamily="2" charset="0"/>
              <a:buNone/>
              <a:tabLst/>
              <a:defRPr lang="en-US" sz="1100" noProof="0" dirty="0" smtClean="0"/>
            </a:lvl2pPr>
            <a:lvl3pPr marL="171450" marR="0" indent="-171450" algn="l" defTabSz="1019175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Pct val="100000"/>
              <a:buFont typeface="Freya" pitchFamily="2" charset="0"/>
              <a:buChar char="–"/>
              <a:tabLst/>
              <a:defRPr lang="en-US" b="0" noProof="0" dirty="0" smtClean="0"/>
            </a:lvl3pPr>
            <a:lvl4pPr marL="285750" marR="0" indent="-114300" algn="l" defTabSz="1019175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 typeface="Arial" pitchFamily="34" charset="0"/>
              <a:buChar char="•"/>
              <a:tabLst/>
              <a:defRPr lang="en-US" b="0" noProof="0" dirty="0" smtClean="0"/>
            </a:lvl4pPr>
            <a:lvl5pPr marL="457200" marR="0" indent="-171450" algn="l" defTabSz="1019175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 typeface="Freya" pitchFamily="2" charset="0"/>
              <a:buChar char="–"/>
              <a:tabLst/>
              <a:defRPr lang="en-US" b="0" noProof="0" dirty="0" smtClean="0"/>
            </a:lvl5pPr>
          </a:lstStyle>
          <a:p>
            <a:pPr lvl="0"/>
            <a:r>
              <a:rPr lang="en-US" altLang="en-US" noProof="0" dirty="0" smtClean="0"/>
              <a:t>Click to edit</a:t>
            </a:r>
          </a:p>
          <a:p>
            <a:pPr lvl="1"/>
            <a:r>
              <a:rPr lang="en-US" altLang="en-US" noProof="0" dirty="0" smtClean="0"/>
              <a:t>Second level</a:t>
            </a:r>
          </a:p>
        </p:txBody>
      </p:sp>
      <p:sp>
        <p:nvSpPr>
          <p:cNvPr id="22" name="Slide Number Placeholder 2"/>
          <p:cNvSpPr>
            <a:spLocks noGrp="1"/>
          </p:cNvSpPr>
          <p:nvPr>
            <p:ph type="sldNum" sz="quarter" idx="26"/>
          </p:nvPr>
        </p:nvSpPr>
        <p:spPr/>
        <p:txBody>
          <a:bodyPr/>
          <a:lstStyle>
            <a:lvl1pPr>
              <a:defRPr/>
            </a:lvl1pPr>
          </a:lstStyle>
          <a:p>
            <a:fld id="{3D0F19F0-28EA-4256-9DE0-CC62B6FEC5CC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23" name="Date Placeholder 3"/>
          <p:cNvSpPr>
            <a:spLocks noGrp="1"/>
          </p:cNvSpPr>
          <p:nvPr>
            <p:ph type="dt" sz="half" idx="2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25C2A9-96A3-4549-BA42-3B162C4CB6FD}" type="datetimeFigureOut">
              <a:rPr lang="en-US"/>
              <a:pPr>
                <a:defRPr/>
              </a:pPr>
              <a:t>1/10/2018</a:t>
            </a:fld>
            <a:endParaRPr lang="en-US" dirty="0"/>
          </a:p>
        </p:txBody>
      </p:sp>
      <p:sp>
        <p:nvSpPr>
          <p:cNvPr id="24" name="Footer Placeholder 4"/>
          <p:cNvSpPr>
            <a:spLocks noGrp="1"/>
          </p:cNvSpPr>
          <p:nvPr>
            <p:ph type="ftr" sz="quarter" idx="2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944211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E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 userDrawn="1"/>
        </p:nvSpPr>
        <p:spPr>
          <a:xfrm>
            <a:off x="4287838" y="6834188"/>
            <a:ext cx="5610225" cy="747712"/>
          </a:xfrm>
          <a:prstGeom prst="rect">
            <a:avLst/>
          </a:prstGeom>
        </p:spPr>
        <p:txBody>
          <a:bodyPr lIns="0" tIns="0" bIns="0"/>
          <a:lstStyle>
            <a:lvl1pPr defTabSz="457200" eaLnBrk="0" hangingPunct="0">
              <a:defRPr sz="1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defTabSz="457200" eaLnBrk="0" hangingPunct="0">
              <a:defRPr sz="1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defTabSz="457200" eaLnBrk="0" hangingPunct="0">
              <a:defRPr sz="1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defTabSz="457200" eaLnBrk="0" hangingPunct="0">
              <a:defRPr sz="1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defTabSz="457200" eaLnBrk="0" hangingPunct="0">
              <a:defRPr sz="1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spcAft>
                <a:spcPts val="400"/>
              </a:spcAft>
              <a:defRPr/>
            </a:pPr>
            <a:r>
              <a:rPr lang="en-US" sz="825" cap="all" dirty="0" smtClean="0">
                <a:solidFill>
                  <a:schemeClr val="bg2"/>
                </a:solidFill>
                <a:latin typeface="+mj-lt"/>
                <a:ea typeface="NP Simple TT Bold" pitchFamily="34" charset="0"/>
                <a:cs typeface="+mn-cs"/>
              </a:rPr>
              <a:t>This presentation may be considered advertising under certain rules of professional conduct. The content </a:t>
            </a:r>
            <a:br>
              <a:rPr lang="en-US" sz="825" cap="all" dirty="0" smtClean="0">
                <a:solidFill>
                  <a:schemeClr val="bg2"/>
                </a:solidFill>
                <a:latin typeface="+mj-lt"/>
                <a:ea typeface="NP Simple TT Bold" pitchFamily="34" charset="0"/>
                <a:cs typeface="+mn-cs"/>
              </a:rPr>
            </a:br>
            <a:r>
              <a:rPr lang="en-US" sz="825" cap="all" dirty="0" smtClean="0">
                <a:solidFill>
                  <a:schemeClr val="bg2"/>
                </a:solidFill>
                <a:latin typeface="+mj-lt"/>
                <a:ea typeface="NP Simple TT Bold" pitchFamily="34" charset="0"/>
                <a:cs typeface="+mn-cs"/>
              </a:rPr>
              <a:t>should not be construed as legal advice, and readers should not act upon information in this publication without professional counsel. ©2014. Nixon Peabody LLP. All rights reserved.</a:t>
            </a:r>
          </a:p>
          <a:p>
            <a:pPr eaLnBrk="1" hangingPunct="1">
              <a:lnSpc>
                <a:spcPct val="90000"/>
              </a:lnSpc>
              <a:spcAft>
                <a:spcPts val="400"/>
              </a:spcAft>
              <a:defRPr/>
            </a:pPr>
            <a:endParaRPr lang="en-US" sz="800" cap="all" dirty="0" smtClean="0">
              <a:solidFill>
                <a:schemeClr val="bg2"/>
              </a:solidFill>
              <a:latin typeface="+mj-lt"/>
              <a:ea typeface="NP Simple TT Bold" pitchFamily="34" charset="0"/>
              <a:cs typeface="+mn-cs"/>
            </a:endParaRPr>
          </a:p>
        </p:txBody>
      </p:sp>
      <p:grpSp>
        <p:nvGrpSpPr>
          <p:cNvPr id="4" name="Group 11"/>
          <p:cNvGrpSpPr>
            <a:grpSpLocks/>
          </p:cNvGrpSpPr>
          <p:nvPr userDrawn="1"/>
        </p:nvGrpSpPr>
        <p:grpSpPr bwMode="auto">
          <a:xfrm>
            <a:off x="371475" y="6657975"/>
            <a:ext cx="1390650" cy="931863"/>
            <a:chOff x="180553" y="6971691"/>
            <a:chExt cx="859260" cy="575284"/>
          </a:xfrm>
        </p:grpSpPr>
        <p:pic>
          <p:nvPicPr>
            <p:cNvPr id="5" name="Picture 2"/>
            <p:cNvPicPr>
              <a:picLocks noChangeAspect="1" noChangeArrowheads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9096"/>
            <a:stretch>
              <a:fillRect/>
            </a:stretch>
          </p:blipFill>
          <p:spPr bwMode="auto">
            <a:xfrm>
              <a:off x="773906" y="6972300"/>
              <a:ext cx="265907" cy="5746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6" name="Rounded Rectangle 13"/>
            <p:cNvSpPr/>
            <p:nvPr/>
          </p:nvSpPr>
          <p:spPr>
            <a:xfrm rot="16200000">
              <a:off x="170010" y="6982234"/>
              <a:ext cx="570383" cy="549299"/>
            </a:xfrm>
            <a:custGeom>
              <a:avLst/>
              <a:gdLst/>
              <a:ahLst/>
              <a:cxnLst/>
              <a:rect l="l" t="t" r="r" b="b"/>
              <a:pathLst>
                <a:path w="1913956" h="1843172">
                  <a:moveTo>
                    <a:pt x="366443" y="849321"/>
                  </a:moveTo>
                  <a:lnTo>
                    <a:pt x="366443" y="924472"/>
                  </a:lnTo>
                  <a:cubicBezTo>
                    <a:pt x="366443" y="938161"/>
                    <a:pt x="355346" y="949258"/>
                    <a:pt x="341657" y="949258"/>
                  </a:cubicBezTo>
                  <a:lnTo>
                    <a:pt x="24786" y="949258"/>
                  </a:lnTo>
                  <a:cubicBezTo>
                    <a:pt x="11097" y="949258"/>
                    <a:pt x="0" y="938161"/>
                    <a:pt x="0" y="924472"/>
                  </a:cubicBezTo>
                  <a:lnTo>
                    <a:pt x="0" y="849321"/>
                  </a:lnTo>
                  <a:cubicBezTo>
                    <a:pt x="0" y="835632"/>
                    <a:pt x="11097" y="824535"/>
                    <a:pt x="24786" y="824535"/>
                  </a:cubicBezTo>
                  <a:lnTo>
                    <a:pt x="341657" y="824535"/>
                  </a:lnTo>
                  <a:cubicBezTo>
                    <a:pt x="355346" y="824535"/>
                    <a:pt x="366443" y="835632"/>
                    <a:pt x="366443" y="849321"/>
                  </a:cubicBezTo>
                  <a:close/>
                  <a:moveTo>
                    <a:pt x="611210" y="698872"/>
                  </a:moveTo>
                  <a:cubicBezTo>
                    <a:pt x="613261" y="704827"/>
                    <a:pt x="613040" y="711565"/>
                    <a:pt x="610060" y="717673"/>
                  </a:cubicBezTo>
                  <a:lnTo>
                    <a:pt x="577349" y="784741"/>
                  </a:lnTo>
                  <a:cubicBezTo>
                    <a:pt x="571391" y="796957"/>
                    <a:pt x="556657" y="802031"/>
                    <a:pt x="544440" y="796072"/>
                  </a:cubicBezTo>
                  <a:lnTo>
                    <a:pt x="241280" y="648211"/>
                  </a:lnTo>
                  <a:cubicBezTo>
                    <a:pt x="229063" y="642253"/>
                    <a:pt x="223990" y="627519"/>
                    <a:pt x="229948" y="615302"/>
                  </a:cubicBezTo>
                  <a:lnTo>
                    <a:pt x="262660" y="548234"/>
                  </a:lnTo>
                  <a:cubicBezTo>
                    <a:pt x="268618" y="536018"/>
                    <a:pt x="283352" y="530944"/>
                    <a:pt x="295568" y="536903"/>
                  </a:cubicBezTo>
                  <a:lnTo>
                    <a:pt x="598729" y="684764"/>
                  </a:lnTo>
                  <a:cubicBezTo>
                    <a:pt x="604837" y="687743"/>
                    <a:pt x="609160" y="692916"/>
                    <a:pt x="611210" y="698872"/>
                  </a:cubicBezTo>
                  <a:close/>
                  <a:moveTo>
                    <a:pt x="729726" y="1026484"/>
                  </a:moveTo>
                  <a:cubicBezTo>
                    <a:pt x="734151" y="1039335"/>
                    <a:pt x="727320" y="1053341"/>
                    <a:pt x="714468" y="1057766"/>
                  </a:cubicBezTo>
                  <a:lnTo>
                    <a:pt x="256079" y="1215603"/>
                  </a:lnTo>
                  <a:cubicBezTo>
                    <a:pt x="243227" y="1220028"/>
                    <a:pt x="229221" y="1213197"/>
                    <a:pt x="224796" y="1200345"/>
                  </a:cubicBezTo>
                  <a:lnTo>
                    <a:pt x="200502" y="1129790"/>
                  </a:lnTo>
                  <a:cubicBezTo>
                    <a:pt x="196077" y="1116939"/>
                    <a:pt x="202908" y="1102933"/>
                    <a:pt x="215760" y="1098507"/>
                  </a:cubicBezTo>
                  <a:lnTo>
                    <a:pt x="674149" y="940671"/>
                  </a:lnTo>
                  <a:cubicBezTo>
                    <a:pt x="687001" y="936246"/>
                    <a:pt x="701007" y="943077"/>
                    <a:pt x="705432" y="955929"/>
                  </a:cubicBezTo>
                  <a:close/>
                  <a:moveTo>
                    <a:pt x="729880" y="1241060"/>
                  </a:moveTo>
                  <a:cubicBezTo>
                    <a:pt x="730403" y="1247031"/>
                    <a:pt x="728648" y="1253200"/>
                    <a:pt x="724491" y="1258154"/>
                  </a:cubicBezTo>
                  <a:lnTo>
                    <a:pt x="502672" y="1522508"/>
                  </a:lnTo>
                  <a:cubicBezTo>
                    <a:pt x="494359" y="1532415"/>
                    <a:pt x="479587" y="1533707"/>
                    <a:pt x="469680" y="1525394"/>
                  </a:cubicBezTo>
                  <a:lnTo>
                    <a:pt x="415290" y="1479756"/>
                  </a:lnTo>
                  <a:cubicBezTo>
                    <a:pt x="405383" y="1471442"/>
                    <a:pt x="404090" y="1456671"/>
                    <a:pt x="412404" y="1446763"/>
                  </a:cubicBezTo>
                  <a:lnTo>
                    <a:pt x="634222" y="1182410"/>
                  </a:lnTo>
                  <a:cubicBezTo>
                    <a:pt x="642536" y="1172503"/>
                    <a:pt x="657307" y="1171210"/>
                    <a:pt x="667214" y="1179524"/>
                  </a:cubicBezTo>
                  <a:lnTo>
                    <a:pt x="721604" y="1225162"/>
                  </a:lnTo>
                  <a:cubicBezTo>
                    <a:pt x="726558" y="1229319"/>
                    <a:pt x="729358" y="1235090"/>
                    <a:pt x="729880" y="1241060"/>
                  </a:cubicBezTo>
                  <a:close/>
                  <a:moveTo>
                    <a:pt x="772939" y="343086"/>
                  </a:moveTo>
                  <a:cubicBezTo>
                    <a:pt x="776074" y="351253"/>
                    <a:pt x="771995" y="360415"/>
                    <a:pt x="763828" y="363550"/>
                  </a:cubicBezTo>
                  <a:lnTo>
                    <a:pt x="738990" y="373085"/>
                  </a:lnTo>
                  <a:cubicBezTo>
                    <a:pt x="730823" y="376220"/>
                    <a:pt x="721660" y="372140"/>
                    <a:pt x="718525" y="363973"/>
                  </a:cubicBezTo>
                  <a:lnTo>
                    <a:pt x="590730" y="31055"/>
                  </a:lnTo>
                  <a:cubicBezTo>
                    <a:pt x="587595" y="22888"/>
                    <a:pt x="591674" y="13725"/>
                    <a:pt x="599841" y="10590"/>
                  </a:cubicBezTo>
                  <a:lnTo>
                    <a:pt x="624679" y="1056"/>
                  </a:lnTo>
                  <a:cubicBezTo>
                    <a:pt x="632846" y="-2079"/>
                    <a:pt x="642009" y="2000"/>
                    <a:pt x="645144" y="10167"/>
                  </a:cubicBezTo>
                  <a:close/>
                  <a:moveTo>
                    <a:pt x="796465" y="1498785"/>
                  </a:moveTo>
                  <a:lnTo>
                    <a:pt x="689827" y="1826984"/>
                  </a:lnTo>
                  <a:cubicBezTo>
                    <a:pt x="685830" y="1839284"/>
                    <a:pt x="672619" y="1846016"/>
                    <a:pt x="660319" y="1842020"/>
                  </a:cubicBezTo>
                  <a:lnTo>
                    <a:pt x="592793" y="1820079"/>
                  </a:lnTo>
                  <a:cubicBezTo>
                    <a:pt x="580493" y="1816083"/>
                    <a:pt x="573761" y="1802871"/>
                    <a:pt x="577757" y="1790571"/>
                  </a:cubicBezTo>
                  <a:lnTo>
                    <a:pt x="684396" y="1462372"/>
                  </a:lnTo>
                  <a:cubicBezTo>
                    <a:pt x="688392" y="1450072"/>
                    <a:pt x="701604" y="1443340"/>
                    <a:pt x="713904" y="1447336"/>
                  </a:cubicBezTo>
                  <a:lnTo>
                    <a:pt x="781430" y="1469277"/>
                  </a:lnTo>
                  <a:cubicBezTo>
                    <a:pt x="793730" y="1473273"/>
                    <a:pt x="800462" y="1486485"/>
                    <a:pt x="796465" y="1498785"/>
                  </a:cubicBezTo>
                  <a:close/>
                  <a:moveTo>
                    <a:pt x="812991" y="703654"/>
                  </a:moveTo>
                  <a:cubicBezTo>
                    <a:pt x="812367" y="708738"/>
                    <a:pt x="809804" y="713583"/>
                    <a:pt x="805449" y="716985"/>
                  </a:cubicBezTo>
                  <a:lnTo>
                    <a:pt x="791059" y="728227"/>
                  </a:lnTo>
                  <a:cubicBezTo>
                    <a:pt x="782350" y="735032"/>
                    <a:pt x="769773" y="733488"/>
                    <a:pt x="762969" y="724778"/>
                  </a:cubicBezTo>
                  <a:lnTo>
                    <a:pt x="459118" y="335868"/>
                  </a:lnTo>
                  <a:cubicBezTo>
                    <a:pt x="452314" y="327158"/>
                    <a:pt x="453858" y="314582"/>
                    <a:pt x="462567" y="307777"/>
                  </a:cubicBezTo>
                  <a:lnTo>
                    <a:pt x="476957" y="296535"/>
                  </a:lnTo>
                  <a:cubicBezTo>
                    <a:pt x="485666" y="289730"/>
                    <a:pt x="498243" y="291275"/>
                    <a:pt x="505048" y="299984"/>
                  </a:cubicBezTo>
                  <a:lnTo>
                    <a:pt x="808898" y="688895"/>
                  </a:lnTo>
                  <a:cubicBezTo>
                    <a:pt x="812300" y="693249"/>
                    <a:pt x="813615" y="698571"/>
                    <a:pt x="812991" y="703654"/>
                  </a:cubicBezTo>
                  <a:close/>
                  <a:moveTo>
                    <a:pt x="944268" y="156249"/>
                  </a:moveTo>
                  <a:lnTo>
                    <a:pt x="944268" y="509061"/>
                  </a:lnTo>
                  <a:cubicBezTo>
                    <a:pt x="944268" y="517809"/>
                    <a:pt x="937176" y="524901"/>
                    <a:pt x="928428" y="524901"/>
                  </a:cubicBezTo>
                  <a:lnTo>
                    <a:pt x="901823" y="524901"/>
                  </a:lnTo>
                  <a:cubicBezTo>
                    <a:pt x="893075" y="524901"/>
                    <a:pt x="885983" y="517809"/>
                    <a:pt x="885983" y="509061"/>
                  </a:cubicBezTo>
                  <a:lnTo>
                    <a:pt x="885983" y="156249"/>
                  </a:lnTo>
                  <a:cubicBezTo>
                    <a:pt x="885983" y="147501"/>
                    <a:pt x="893075" y="140409"/>
                    <a:pt x="901823" y="140409"/>
                  </a:cubicBezTo>
                  <a:lnTo>
                    <a:pt x="928428" y="140409"/>
                  </a:lnTo>
                  <a:cubicBezTo>
                    <a:pt x="937176" y="140409"/>
                    <a:pt x="944268" y="147501"/>
                    <a:pt x="944268" y="156249"/>
                  </a:cubicBezTo>
                  <a:close/>
                  <a:moveTo>
                    <a:pt x="1010659" y="1179324"/>
                  </a:moveTo>
                  <a:lnTo>
                    <a:pt x="1010659" y="1662047"/>
                  </a:lnTo>
                  <a:cubicBezTo>
                    <a:pt x="1010659" y="1675868"/>
                    <a:pt x="999454" y="1687073"/>
                    <a:pt x="985633" y="1687073"/>
                  </a:cubicBezTo>
                  <a:lnTo>
                    <a:pt x="909756" y="1687073"/>
                  </a:lnTo>
                  <a:cubicBezTo>
                    <a:pt x="895935" y="1687073"/>
                    <a:pt x="884730" y="1675868"/>
                    <a:pt x="884730" y="1662047"/>
                  </a:cubicBezTo>
                  <a:lnTo>
                    <a:pt x="884730" y="1179324"/>
                  </a:lnTo>
                  <a:cubicBezTo>
                    <a:pt x="884730" y="1165503"/>
                    <a:pt x="895935" y="1154298"/>
                    <a:pt x="909756" y="1154298"/>
                  </a:cubicBezTo>
                  <a:lnTo>
                    <a:pt x="985633" y="1154298"/>
                  </a:lnTo>
                  <a:cubicBezTo>
                    <a:pt x="999454" y="1154298"/>
                    <a:pt x="1010659" y="1165503"/>
                    <a:pt x="1010659" y="1179324"/>
                  </a:cubicBezTo>
                  <a:close/>
                  <a:moveTo>
                    <a:pt x="1216451" y="205215"/>
                  </a:moveTo>
                  <a:lnTo>
                    <a:pt x="1052396" y="681667"/>
                  </a:lnTo>
                  <a:cubicBezTo>
                    <a:pt x="1049548" y="689938"/>
                    <a:pt x="1040533" y="694335"/>
                    <a:pt x="1032262" y="691487"/>
                  </a:cubicBezTo>
                  <a:lnTo>
                    <a:pt x="1007106" y="682825"/>
                  </a:lnTo>
                  <a:cubicBezTo>
                    <a:pt x="998835" y="679977"/>
                    <a:pt x="994438" y="670962"/>
                    <a:pt x="997286" y="662691"/>
                  </a:cubicBezTo>
                  <a:lnTo>
                    <a:pt x="1161342" y="186239"/>
                  </a:lnTo>
                  <a:cubicBezTo>
                    <a:pt x="1164190" y="177968"/>
                    <a:pt x="1173204" y="173571"/>
                    <a:pt x="1181476" y="176419"/>
                  </a:cubicBezTo>
                  <a:lnTo>
                    <a:pt x="1206631" y="185081"/>
                  </a:lnTo>
                  <a:cubicBezTo>
                    <a:pt x="1214903" y="187929"/>
                    <a:pt x="1219299" y="196944"/>
                    <a:pt x="1216451" y="205215"/>
                  </a:cubicBezTo>
                  <a:close/>
                  <a:moveTo>
                    <a:pt x="1238474" y="1822103"/>
                  </a:moveTo>
                  <a:cubicBezTo>
                    <a:pt x="1240315" y="1828124"/>
                    <a:pt x="1236927" y="1834497"/>
                    <a:pt x="1230906" y="1836338"/>
                  </a:cubicBezTo>
                  <a:lnTo>
                    <a:pt x="1227032" y="1837523"/>
                  </a:lnTo>
                  <a:cubicBezTo>
                    <a:pt x="1221011" y="1839363"/>
                    <a:pt x="1214638" y="1835975"/>
                    <a:pt x="1212797" y="1829954"/>
                  </a:cubicBezTo>
                  <a:lnTo>
                    <a:pt x="1106968" y="1483802"/>
                  </a:lnTo>
                  <a:cubicBezTo>
                    <a:pt x="1105127" y="1477781"/>
                    <a:pt x="1108515" y="1471408"/>
                    <a:pt x="1114536" y="1469567"/>
                  </a:cubicBezTo>
                  <a:lnTo>
                    <a:pt x="1118410" y="1468383"/>
                  </a:lnTo>
                  <a:cubicBezTo>
                    <a:pt x="1124431" y="1466542"/>
                    <a:pt x="1130805" y="1469931"/>
                    <a:pt x="1132645" y="1475952"/>
                  </a:cubicBezTo>
                  <a:close/>
                  <a:moveTo>
                    <a:pt x="1341717" y="1578051"/>
                  </a:moveTo>
                  <a:cubicBezTo>
                    <a:pt x="1340913" y="1580856"/>
                    <a:pt x="1339039" y="1583353"/>
                    <a:pt x="1336286" y="1584879"/>
                  </a:cubicBezTo>
                  <a:lnTo>
                    <a:pt x="1332743" y="1586843"/>
                  </a:lnTo>
                  <a:cubicBezTo>
                    <a:pt x="1327236" y="1589896"/>
                    <a:pt x="1320298" y="1587906"/>
                    <a:pt x="1317245" y="1582400"/>
                  </a:cubicBezTo>
                  <a:lnTo>
                    <a:pt x="1139860" y="1262388"/>
                  </a:lnTo>
                  <a:cubicBezTo>
                    <a:pt x="1136807" y="1256881"/>
                    <a:pt x="1138797" y="1249942"/>
                    <a:pt x="1144304" y="1246890"/>
                  </a:cubicBezTo>
                  <a:lnTo>
                    <a:pt x="1147847" y="1244926"/>
                  </a:lnTo>
                  <a:cubicBezTo>
                    <a:pt x="1153353" y="1241874"/>
                    <a:pt x="1160292" y="1243863"/>
                    <a:pt x="1163344" y="1249370"/>
                  </a:cubicBezTo>
                  <a:lnTo>
                    <a:pt x="1340730" y="1569382"/>
                  </a:lnTo>
                  <a:cubicBezTo>
                    <a:pt x="1342256" y="1572135"/>
                    <a:pt x="1342521" y="1575247"/>
                    <a:pt x="1341717" y="1578051"/>
                  </a:cubicBezTo>
                  <a:close/>
                  <a:moveTo>
                    <a:pt x="1509773" y="133629"/>
                  </a:moveTo>
                  <a:cubicBezTo>
                    <a:pt x="1510546" y="137608"/>
                    <a:pt x="1509802" y="141883"/>
                    <a:pt x="1507356" y="145509"/>
                  </a:cubicBezTo>
                  <a:lnTo>
                    <a:pt x="1307383" y="441981"/>
                  </a:lnTo>
                  <a:cubicBezTo>
                    <a:pt x="1302491" y="449233"/>
                    <a:pt x="1292646" y="451147"/>
                    <a:pt x="1285393" y="446255"/>
                  </a:cubicBezTo>
                  <a:lnTo>
                    <a:pt x="1263337" y="431378"/>
                  </a:lnTo>
                  <a:cubicBezTo>
                    <a:pt x="1256084" y="426486"/>
                    <a:pt x="1254171" y="416641"/>
                    <a:pt x="1259062" y="409388"/>
                  </a:cubicBezTo>
                  <a:lnTo>
                    <a:pt x="1459035" y="112916"/>
                  </a:lnTo>
                  <a:cubicBezTo>
                    <a:pt x="1463927" y="105664"/>
                    <a:pt x="1473773" y="103750"/>
                    <a:pt x="1481025" y="108642"/>
                  </a:cubicBezTo>
                  <a:lnTo>
                    <a:pt x="1503081" y="123519"/>
                  </a:lnTo>
                  <a:cubicBezTo>
                    <a:pt x="1506707" y="125965"/>
                    <a:pt x="1508999" y="129649"/>
                    <a:pt x="1509773" y="133629"/>
                  </a:cubicBezTo>
                  <a:close/>
                  <a:moveTo>
                    <a:pt x="1566340" y="456501"/>
                  </a:moveTo>
                  <a:cubicBezTo>
                    <a:pt x="1565846" y="460524"/>
                    <a:pt x="1563817" y="464360"/>
                    <a:pt x="1560370" y="467052"/>
                  </a:cubicBezTo>
                  <a:lnTo>
                    <a:pt x="1280432" y="685764"/>
                  </a:lnTo>
                  <a:cubicBezTo>
                    <a:pt x="1273539" y="691149"/>
                    <a:pt x="1263584" y="689927"/>
                    <a:pt x="1258198" y="683034"/>
                  </a:cubicBezTo>
                  <a:lnTo>
                    <a:pt x="1241818" y="662069"/>
                  </a:lnTo>
                  <a:cubicBezTo>
                    <a:pt x="1236433" y="655175"/>
                    <a:pt x="1237655" y="645220"/>
                    <a:pt x="1244549" y="639834"/>
                  </a:cubicBezTo>
                  <a:lnTo>
                    <a:pt x="1524486" y="421123"/>
                  </a:lnTo>
                  <a:cubicBezTo>
                    <a:pt x="1531380" y="415737"/>
                    <a:pt x="1541335" y="416960"/>
                    <a:pt x="1546720" y="423853"/>
                  </a:cubicBezTo>
                  <a:lnTo>
                    <a:pt x="1563100" y="444818"/>
                  </a:lnTo>
                  <a:cubicBezTo>
                    <a:pt x="1565793" y="448265"/>
                    <a:pt x="1566834" y="452477"/>
                    <a:pt x="1566340" y="456501"/>
                  </a:cubicBezTo>
                  <a:close/>
                  <a:moveTo>
                    <a:pt x="1602028" y="1324025"/>
                  </a:moveTo>
                  <a:lnTo>
                    <a:pt x="1599822" y="1327423"/>
                  </a:lnTo>
                  <a:cubicBezTo>
                    <a:pt x="1596393" y="1332703"/>
                    <a:pt x="1589332" y="1334204"/>
                    <a:pt x="1584052" y="1330775"/>
                  </a:cubicBezTo>
                  <a:lnTo>
                    <a:pt x="1159086" y="1054798"/>
                  </a:lnTo>
                  <a:cubicBezTo>
                    <a:pt x="1153806" y="1051369"/>
                    <a:pt x="1152305" y="1044308"/>
                    <a:pt x="1155734" y="1039028"/>
                  </a:cubicBezTo>
                  <a:lnTo>
                    <a:pt x="1157940" y="1035631"/>
                  </a:lnTo>
                  <a:cubicBezTo>
                    <a:pt x="1161369" y="1030350"/>
                    <a:pt x="1168430" y="1028850"/>
                    <a:pt x="1173710" y="1032279"/>
                  </a:cubicBezTo>
                  <a:lnTo>
                    <a:pt x="1598676" y="1308255"/>
                  </a:lnTo>
                  <a:cubicBezTo>
                    <a:pt x="1603956" y="1311684"/>
                    <a:pt x="1605457" y="1318745"/>
                    <a:pt x="1602028" y="1324025"/>
                  </a:cubicBezTo>
                  <a:close/>
                  <a:moveTo>
                    <a:pt x="1627777" y="1585801"/>
                  </a:moveTo>
                  <a:cubicBezTo>
                    <a:pt x="1632229" y="1590253"/>
                    <a:pt x="1632229" y="1597471"/>
                    <a:pt x="1627777" y="1601923"/>
                  </a:cubicBezTo>
                  <a:lnTo>
                    <a:pt x="1624913" y="1604787"/>
                  </a:lnTo>
                  <a:cubicBezTo>
                    <a:pt x="1620461" y="1609239"/>
                    <a:pt x="1613243" y="1609239"/>
                    <a:pt x="1608791" y="1604787"/>
                  </a:cubicBezTo>
                  <a:lnTo>
                    <a:pt x="1350070" y="1346066"/>
                  </a:lnTo>
                  <a:cubicBezTo>
                    <a:pt x="1345618" y="1341614"/>
                    <a:pt x="1345618" y="1334396"/>
                    <a:pt x="1350070" y="1329944"/>
                  </a:cubicBezTo>
                  <a:lnTo>
                    <a:pt x="1352934" y="1327080"/>
                  </a:lnTo>
                  <a:cubicBezTo>
                    <a:pt x="1357386" y="1322628"/>
                    <a:pt x="1364604" y="1322628"/>
                    <a:pt x="1369056" y="1327080"/>
                  </a:cubicBezTo>
                  <a:close/>
                  <a:moveTo>
                    <a:pt x="1690174" y="700897"/>
                  </a:moveTo>
                  <a:cubicBezTo>
                    <a:pt x="1691909" y="706949"/>
                    <a:pt x="1688410" y="713263"/>
                    <a:pt x="1682357" y="714998"/>
                  </a:cubicBezTo>
                  <a:lnTo>
                    <a:pt x="1192050" y="855591"/>
                  </a:lnTo>
                  <a:cubicBezTo>
                    <a:pt x="1185998" y="857327"/>
                    <a:pt x="1179684" y="853827"/>
                    <a:pt x="1177949" y="847775"/>
                  </a:cubicBezTo>
                  <a:lnTo>
                    <a:pt x="1176832" y="843881"/>
                  </a:lnTo>
                  <a:cubicBezTo>
                    <a:pt x="1175097" y="837829"/>
                    <a:pt x="1178596" y="831516"/>
                    <a:pt x="1184648" y="829781"/>
                  </a:cubicBezTo>
                  <a:lnTo>
                    <a:pt x="1674956" y="689187"/>
                  </a:lnTo>
                  <a:cubicBezTo>
                    <a:pt x="1681008" y="687452"/>
                    <a:pt x="1687322" y="690951"/>
                    <a:pt x="1689057" y="697003"/>
                  </a:cubicBezTo>
                  <a:close/>
                  <a:moveTo>
                    <a:pt x="1705987" y="1067903"/>
                  </a:moveTo>
                  <a:lnTo>
                    <a:pt x="1705145" y="1071865"/>
                  </a:lnTo>
                  <a:cubicBezTo>
                    <a:pt x="1703836" y="1078024"/>
                    <a:pt x="1697782" y="1081955"/>
                    <a:pt x="1691624" y="1080646"/>
                  </a:cubicBezTo>
                  <a:lnTo>
                    <a:pt x="1333419" y="1004507"/>
                  </a:lnTo>
                  <a:cubicBezTo>
                    <a:pt x="1327261" y="1003198"/>
                    <a:pt x="1323329" y="997145"/>
                    <a:pt x="1324638" y="990986"/>
                  </a:cubicBezTo>
                  <a:lnTo>
                    <a:pt x="1325481" y="987024"/>
                  </a:lnTo>
                  <a:cubicBezTo>
                    <a:pt x="1326790" y="980865"/>
                    <a:pt x="1332843" y="976934"/>
                    <a:pt x="1339002" y="978243"/>
                  </a:cubicBezTo>
                  <a:lnTo>
                    <a:pt x="1697206" y="1054382"/>
                  </a:lnTo>
                  <a:cubicBezTo>
                    <a:pt x="1703365" y="1055691"/>
                    <a:pt x="1707296" y="1061744"/>
                    <a:pt x="1705987" y="1067903"/>
                  </a:cubicBezTo>
                  <a:close/>
                  <a:moveTo>
                    <a:pt x="1913956" y="884184"/>
                  </a:moveTo>
                  <a:lnTo>
                    <a:pt x="1913956" y="888235"/>
                  </a:lnTo>
                  <a:cubicBezTo>
                    <a:pt x="1913956" y="894531"/>
                    <a:pt x="1908852" y="899635"/>
                    <a:pt x="1902556" y="899635"/>
                  </a:cubicBezTo>
                  <a:lnTo>
                    <a:pt x="1540111" y="899635"/>
                  </a:lnTo>
                  <a:cubicBezTo>
                    <a:pt x="1533815" y="899635"/>
                    <a:pt x="1528711" y="894531"/>
                    <a:pt x="1528711" y="888235"/>
                  </a:cubicBezTo>
                  <a:lnTo>
                    <a:pt x="1528711" y="884184"/>
                  </a:lnTo>
                  <a:cubicBezTo>
                    <a:pt x="1528711" y="877888"/>
                    <a:pt x="1533815" y="872784"/>
                    <a:pt x="1540111" y="872784"/>
                  </a:cubicBezTo>
                  <a:lnTo>
                    <a:pt x="1902556" y="872784"/>
                  </a:lnTo>
                  <a:cubicBezTo>
                    <a:pt x="1908852" y="872784"/>
                    <a:pt x="1913956" y="877888"/>
                    <a:pt x="1913956" y="884184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200"/>
            </a:p>
          </p:txBody>
        </p:sp>
      </p:grp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39631" y="467320"/>
            <a:ext cx="3520380" cy="3513929"/>
          </a:xfrm>
          <a:prstGeom prst="rect">
            <a:avLst/>
          </a:prstGeom>
        </p:spPr>
        <p:txBody>
          <a:bodyPr anchor="t"/>
          <a:lstStyle>
            <a:lvl1pPr>
              <a:lnSpc>
                <a:spcPct val="100000"/>
              </a:lnSpc>
              <a:spcBef>
                <a:spcPts val="1200"/>
              </a:spcBef>
              <a:defRPr sz="2000" b="0" baseline="0">
                <a:solidFill>
                  <a:schemeClr val="accent1"/>
                </a:solidFill>
                <a:latin typeface="+mj-lt"/>
                <a:ea typeface="NP Simple TT Bold" pitchFamily="34" charset="0"/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057038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0"/>
          <p:cNvGrpSpPr>
            <a:grpSpLocks/>
          </p:cNvGrpSpPr>
          <p:nvPr userDrawn="1"/>
        </p:nvGrpSpPr>
        <p:grpSpPr bwMode="auto">
          <a:xfrm>
            <a:off x="466725" y="6972300"/>
            <a:ext cx="858838" cy="574675"/>
            <a:chOff x="180553" y="6971691"/>
            <a:chExt cx="859260" cy="575284"/>
          </a:xfrm>
        </p:grpSpPr>
        <p:pic>
          <p:nvPicPr>
            <p:cNvPr id="3" name="Picture 11"/>
            <p:cNvPicPr>
              <a:picLocks noChangeAspect="1" noChangeArrowheads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9096"/>
            <a:stretch>
              <a:fillRect/>
            </a:stretch>
          </p:blipFill>
          <p:spPr bwMode="auto">
            <a:xfrm>
              <a:off x="773906" y="6972300"/>
              <a:ext cx="265907" cy="5746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" name="Rounded Rectangle 13"/>
            <p:cNvSpPr/>
            <p:nvPr/>
          </p:nvSpPr>
          <p:spPr>
            <a:xfrm rot="16200000">
              <a:off x="170067" y="6982177"/>
              <a:ext cx="570517" cy="549545"/>
            </a:xfrm>
            <a:custGeom>
              <a:avLst/>
              <a:gdLst/>
              <a:ahLst/>
              <a:cxnLst/>
              <a:rect l="l" t="t" r="r" b="b"/>
              <a:pathLst>
                <a:path w="1913956" h="1843172">
                  <a:moveTo>
                    <a:pt x="366443" y="849321"/>
                  </a:moveTo>
                  <a:lnTo>
                    <a:pt x="366443" y="924472"/>
                  </a:lnTo>
                  <a:cubicBezTo>
                    <a:pt x="366443" y="938161"/>
                    <a:pt x="355346" y="949258"/>
                    <a:pt x="341657" y="949258"/>
                  </a:cubicBezTo>
                  <a:lnTo>
                    <a:pt x="24786" y="949258"/>
                  </a:lnTo>
                  <a:cubicBezTo>
                    <a:pt x="11097" y="949258"/>
                    <a:pt x="0" y="938161"/>
                    <a:pt x="0" y="924472"/>
                  </a:cubicBezTo>
                  <a:lnTo>
                    <a:pt x="0" y="849321"/>
                  </a:lnTo>
                  <a:cubicBezTo>
                    <a:pt x="0" y="835632"/>
                    <a:pt x="11097" y="824535"/>
                    <a:pt x="24786" y="824535"/>
                  </a:cubicBezTo>
                  <a:lnTo>
                    <a:pt x="341657" y="824535"/>
                  </a:lnTo>
                  <a:cubicBezTo>
                    <a:pt x="355346" y="824535"/>
                    <a:pt x="366443" y="835632"/>
                    <a:pt x="366443" y="849321"/>
                  </a:cubicBezTo>
                  <a:close/>
                  <a:moveTo>
                    <a:pt x="611210" y="698872"/>
                  </a:moveTo>
                  <a:cubicBezTo>
                    <a:pt x="613261" y="704827"/>
                    <a:pt x="613040" y="711565"/>
                    <a:pt x="610060" y="717673"/>
                  </a:cubicBezTo>
                  <a:lnTo>
                    <a:pt x="577349" y="784741"/>
                  </a:lnTo>
                  <a:cubicBezTo>
                    <a:pt x="571391" y="796957"/>
                    <a:pt x="556657" y="802031"/>
                    <a:pt x="544440" y="796072"/>
                  </a:cubicBezTo>
                  <a:lnTo>
                    <a:pt x="241280" y="648211"/>
                  </a:lnTo>
                  <a:cubicBezTo>
                    <a:pt x="229063" y="642253"/>
                    <a:pt x="223990" y="627519"/>
                    <a:pt x="229948" y="615302"/>
                  </a:cubicBezTo>
                  <a:lnTo>
                    <a:pt x="262660" y="548234"/>
                  </a:lnTo>
                  <a:cubicBezTo>
                    <a:pt x="268618" y="536018"/>
                    <a:pt x="283352" y="530944"/>
                    <a:pt x="295568" y="536903"/>
                  </a:cubicBezTo>
                  <a:lnTo>
                    <a:pt x="598729" y="684764"/>
                  </a:lnTo>
                  <a:cubicBezTo>
                    <a:pt x="604837" y="687743"/>
                    <a:pt x="609160" y="692916"/>
                    <a:pt x="611210" y="698872"/>
                  </a:cubicBezTo>
                  <a:close/>
                  <a:moveTo>
                    <a:pt x="729726" y="1026484"/>
                  </a:moveTo>
                  <a:cubicBezTo>
                    <a:pt x="734151" y="1039335"/>
                    <a:pt x="727320" y="1053341"/>
                    <a:pt x="714468" y="1057766"/>
                  </a:cubicBezTo>
                  <a:lnTo>
                    <a:pt x="256079" y="1215603"/>
                  </a:lnTo>
                  <a:cubicBezTo>
                    <a:pt x="243227" y="1220028"/>
                    <a:pt x="229221" y="1213197"/>
                    <a:pt x="224796" y="1200345"/>
                  </a:cubicBezTo>
                  <a:lnTo>
                    <a:pt x="200502" y="1129790"/>
                  </a:lnTo>
                  <a:cubicBezTo>
                    <a:pt x="196077" y="1116939"/>
                    <a:pt x="202908" y="1102933"/>
                    <a:pt x="215760" y="1098507"/>
                  </a:cubicBezTo>
                  <a:lnTo>
                    <a:pt x="674149" y="940671"/>
                  </a:lnTo>
                  <a:cubicBezTo>
                    <a:pt x="687001" y="936246"/>
                    <a:pt x="701007" y="943077"/>
                    <a:pt x="705432" y="955929"/>
                  </a:cubicBezTo>
                  <a:close/>
                  <a:moveTo>
                    <a:pt x="729880" y="1241060"/>
                  </a:moveTo>
                  <a:cubicBezTo>
                    <a:pt x="730403" y="1247031"/>
                    <a:pt x="728648" y="1253200"/>
                    <a:pt x="724491" y="1258154"/>
                  </a:cubicBezTo>
                  <a:lnTo>
                    <a:pt x="502672" y="1522508"/>
                  </a:lnTo>
                  <a:cubicBezTo>
                    <a:pt x="494359" y="1532415"/>
                    <a:pt x="479587" y="1533707"/>
                    <a:pt x="469680" y="1525394"/>
                  </a:cubicBezTo>
                  <a:lnTo>
                    <a:pt x="415290" y="1479756"/>
                  </a:lnTo>
                  <a:cubicBezTo>
                    <a:pt x="405383" y="1471442"/>
                    <a:pt x="404090" y="1456671"/>
                    <a:pt x="412404" y="1446763"/>
                  </a:cubicBezTo>
                  <a:lnTo>
                    <a:pt x="634222" y="1182410"/>
                  </a:lnTo>
                  <a:cubicBezTo>
                    <a:pt x="642536" y="1172503"/>
                    <a:pt x="657307" y="1171210"/>
                    <a:pt x="667214" y="1179524"/>
                  </a:cubicBezTo>
                  <a:lnTo>
                    <a:pt x="721604" y="1225162"/>
                  </a:lnTo>
                  <a:cubicBezTo>
                    <a:pt x="726558" y="1229319"/>
                    <a:pt x="729358" y="1235090"/>
                    <a:pt x="729880" y="1241060"/>
                  </a:cubicBezTo>
                  <a:close/>
                  <a:moveTo>
                    <a:pt x="772939" y="343086"/>
                  </a:moveTo>
                  <a:cubicBezTo>
                    <a:pt x="776074" y="351253"/>
                    <a:pt x="771995" y="360415"/>
                    <a:pt x="763828" y="363550"/>
                  </a:cubicBezTo>
                  <a:lnTo>
                    <a:pt x="738990" y="373085"/>
                  </a:lnTo>
                  <a:cubicBezTo>
                    <a:pt x="730823" y="376220"/>
                    <a:pt x="721660" y="372140"/>
                    <a:pt x="718525" y="363973"/>
                  </a:cubicBezTo>
                  <a:lnTo>
                    <a:pt x="590730" y="31055"/>
                  </a:lnTo>
                  <a:cubicBezTo>
                    <a:pt x="587595" y="22888"/>
                    <a:pt x="591674" y="13725"/>
                    <a:pt x="599841" y="10590"/>
                  </a:cubicBezTo>
                  <a:lnTo>
                    <a:pt x="624679" y="1056"/>
                  </a:lnTo>
                  <a:cubicBezTo>
                    <a:pt x="632846" y="-2079"/>
                    <a:pt x="642009" y="2000"/>
                    <a:pt x="645144" y="10167"/>
                  </a:cubicBezTo>
                  <a:close/>
                  <a:moveTo>
                    <a:pt x="796465" y="1498785"/>
                  </a:moveTo>
                  <a:lnTo>
                    <a:pt x="689827" y="1826984"/>
                  </a:lnTo>
                  <a:cubicBezTo>
                    <a:pt x="685830" y="1839284"/>
                    <a:pt x="672619" y="1846016"/>
                    <a:pt x="660319" y="1842020"/>
                  </a:cubicBezTo>
                  <a:lnTo>
                    <a:pt x="592793" y="1820079"/>
                  </a:lnTo>
                  <a:cubicBezTo>
                    <a:pt x="580493" y="1816083"/>
                    <a:pt x="573761" y="1802871"/>
                    <a:pt x="577757" y="1790571"/>
                  </a:cubicBezTo>
                  <a:lnTo>
                    <a:pt x="684396" y="1462372"/>
                  </a:lnTo>
                  <a:cubicBezTo>
                    <a:pt x="688392" y="1450072"/>
                    <a:pt x="701604" y="1443340"/>
                    <a:pt x="713904" y="1447336"/>
                  </a:cubicBezTo>
                  <a:lnTo>
                    <a:pt x="781430" y="1469277"/>
                  </a:lnTo>
                  <a:cubicBezTo>
                    <a:pt x="793730" y="1473273"/>
                    <a:pt x="800462" y="1486485"/>
                    <a:pt x="796465" y="1498785"/>
                  </a:cubicBezTo>
                  <a:close/>
                  <a:moveTo>
                    <a:pt x="812991" y="703654"/>
                  </a:moveTo>
                  <a:cubicBezTo>
                    <a:pt x="812367" y="708738"/>
                    <a:pt x="809804" y="713583"/>
                    <a:pt x="805449" y="716985"/>
                  </a:cubicBezTo>
                  <a:lnTo>
                    <a:pt x="791059" y="728227"/>
                  </a:lnTo>
                  <a:cubicBezTo>
                    <a:pt x="782350" y="735032"/>
                    <a:pt x="769773" y="733488"/>
                    <a:pt x="762969" y="724778"/>
                  </a:cubicBezTo>
                  <a:lnTo>
                    <a:pt x="459118" y="335868"/>
                  </a:lnTo>
                  <a:cubicBezTo>
                    <a:pt x="452314" y="327158"/>
                    <a:pt x="453858" y="314582"/>
                    <a:pt x="462567" y="307777"/>
                  </a:cubicBezTo>
                  <a:lnTo>
                    <a:pt x="476957" y="296535"/>
                  </a:lnTo>
                  <a:cubicBezTo>
                    <a:pt x="485666" y="289730"/>
                    <a:pt x="498243" y="291275"/>
                    <a:pt x="505048" y="299984"/>
                  </a:cubicBezTo>
                  <a:lnTo>
                    <a:pt x="808898" y="688895"/>
                  </a:lnTo>
                  <a:cubicBezTo>
                    <a:pt x="812300" y="693249"/>
                    <a:pt x="813615" y="698571"/>
                    <a:pt x="812991" y="703654"/>
                  </a:cubicBezTo>
                  <a:close/>
                  <a:moveTo>
                    <a:pt x="944268" y="156249"/>
                  </a:moveTo>
                  <a:lnTo>
                    <a:pt x="944268" y="509061"/>
                  </a:lnTo>
                  <a:cubicBezTo>
                    <a:pt x="944268" y="517809"/>
                    <a:pt x="937176" y="524901"/>
                    <a:pt x="928428" y="524901"/>
                  </a:cubicBezTo>
                  <a:lnTo>
                    <a:pt x="901823" y="524901"/>
                  </a:lnTo>
                  <a:cubicBezTo>
                    <a:pt x="893075" y="524901"/>
                    <a:pt x="885983" y="517809"/>
                    <a:pt x="885983" y="509061"/>
                  </a:cubicBezTo>
                  <a:lnTo>
                    <a:pt x="885983" y="156249"/>
                  </a:lnTo>
                  <a:cubicBezTo>
                    <a:pt x="885983" y="147501"/>
                    <a:pt x="893075" y="140409"/>
                    <a:pt x="901823" y="140409"/>
                  </a:cubicBezTo>
                  <a:lnTo>
                    <a:pt x="928428" y="140409"/>
                  </a:lnTo>
                  <a:cubicBezTo>
                    <a:pt x="937176" y="140409"/>
                    <a:pt x="944268" y="147501"/>
                    <a:pt x="944268" y="156249"/>
                  </a:cubicBezTo>
                  <a:close/>
                  <a:moveTo>
                    <a:pt x="1010659" y="1179324"/>
                  </a:moveTo>
                  <a:lnTo>
                    <a:pt x="1010659" y="1662047"/>
                  </a:lnTo>
                  <a:cubicBezTo>
                    <a:pt x="1010659" y="1675868"/>
                    <a:pt x="999454" y="1687073"/>
                    <a:pt x="985633" y="1687073"/>
                  </a:cubicBezTo>
                  <a:lnTo>
                    <a:pt x="909756" y="1687073"/>
                  </a:lnTo>
                  <a:cubicBezTo>
                    <a:pt x="895935" y="1687073"/>
                    <a:pt x="884730" y="1675868"/>
                    <a:pt x="884730" y="1662047"/>
                  </a:cubicBezTo>
                  <a:lnTo>
                    <a:pt x="884730" y="1179324"/>
                  </a:lnTo>
                  <a:cubicBezTo>
                    <a:pt x="884730" y="1165503"/>
                    <a:pt x="895935" y="1154298"/>
                    <a:pt x="909756" y="1154298"/>
                  </a:cubicBezTo>
                  <a:lnTo>
                    <a:pt x="985633" y="1154298"/>
                  </a:lnTo>
                  <a:cubicBezTo>
                    <a:pt x="999454" y="1154298"/>
                    <a:pt x="1010659" y="1165503"/>
                    <a:pt x="1010659" y="1179324"/>
                  </a:cubicBezTo>
                  <a:close/>
                  <a:moveTo>
                    <a:pt x="1216451" y="205215"/>
                  </a:moveTo>
                  <a:lnTo>
                    <a:pt x="1052396" y="681667"/>
                  </a:lnTo>
                  <a:cubicBezTo>
                    <a:pt x="1049548" y="689938"/>
                    <a:pt x="1040533" y="694335"/>
                    <a:pt x="1032262" y="691487"/>
                  </a:cubicBezTo>
                  <a:lnTo>
                    <a:pt x="1007106" y="682825"/>
                  </a:lnTo>
                  <a:cubicBezTo>
                    <a:pt x="998835" y="679977"/>
                    <a:pt x="994438" y="670962"/>
                    <a:pt x="997286" y="662691"/>
                  </a:cubicBezTo>
                  <a:lnTo>
                    <a:pt x="1161342" y="186239"/>
                  </a:lnTo>
                  <a:cubicBezTo>
                    <a:pt x="1164190" y="177968"/>
                    <a:pt x="1173204" y="173571"/>
                    <a:pt x="1181476" y="176419"/>
                  </a:cubicBezTo>
                  <a:lnTo>
                    <a:pt x="1206631" y="185081"/>
                  </a:lnTo>
                  <a:cubicBezTo>
                    <a:pt x="1214903" y="187929"/>
                    <a:pt x="1219299" y="196944"/>
                    <a:pt x="1216451" y="205215"/>
                  </a:cubicBezTo>
                  <a:close/>
                  <a:moveTo>
                    <a:pt x="1238474" y="1822103"/>
                  </a:moveTo>
                  <a:cubicBezTo>
                    <a:pt x="1240315" y="1828124"/>
                    <a:pt x="1236927" y="1834497"/>
                    <a:pt x="1230906" y="1836338"/>
                  </a:cubicBezTo>
                  <a:lnTo>
                    <a:pt x="1227032" y="1837523"/>
                  </a:lnTo>
                  <a:cubicBezTo>
                    <a:pt x="1221011" y="1839363"/>
                    <a:pt x="1214638" y="1835975"/>
                    <a:pt x="1212797" y="1829954"/>
                  </a:cubicBezTo>
                  <a:lnTo>
                    <a:pt x="1106968" y="1483802"/>
                  </a:lnTo>
                  <a:cubicBezTo>
                    <a:pt x="1105127" y="1477781"/>
                    <a:pt x="1108515" y="1471408"/>
                    <a:pt x="1114536" y="1469567"/>
                  </a:cubicBezTo>
                  <a:lnTo>
                    <a:pt x="1118410" y="1468383"/>
                  </a:lnTo>
                  <a:cubicBezTo>
                    <a:pt x="1124431" y="1466542"/>
                    <a:pt x="1130805" y="1469931"/>
                    <a:pt x="1132645" y="1475952"/>
                  </a:cubicBezTo>
                  <a:close/>
                  <a:moveTo>
                    <a:pt x="1341717" y="1578051"/>
                  </a:moveTo>
                  <a:cubicBezTo>
                    <a:pt x="1340913" y="1580856"/>
                    <a:pt x="1339039" y="1583353"/>
                    <a:pt x="1336286" y="1584879"/>
                  </a:cubicBezTo>
                  <a:lnTo>
                    <a:pt x="1332743" y="1586843"/>
                  </a:lnTo>
                  <a:cubicBezTo>
                    <a:pt x="1327236" y="1589896"/>
                    <a:pt x="1320298" y="1587906"/>
                    <a:pt x="1317245" y="1582400"/>
                  </a:cubicBezTo>
                  <a:lnTo>
                    <a:pt x="1139860" y="1262388"/>
                  </a:lnTo>
                  <a:cubicBezTo>
                    <a:pt x="1136807" y="1256881"/>
                    <a:pt x="1138797" y="1249942"/>
                    <a:pt x="1144304" y="1246890"/>
                  </a:cubicBezTo>
                  <a:lnTo>
                    <a:pt x="1147847" y="1244926"/>
                  </a:lnTo>
                  <a:cubicBezTo>
                    <a:pt x="1153353" y="1241874"/>
                    <a:pt x="1160292" y="1243863"/>
                    <a:pt x="1163344" y="1249370"/>
                  </a:cubicBezTo>
                  <a:lnTo>
                    <a:pt x="1340730" y="1569382"/>
                  </a:lnTo>
                  <a:cubicBezTo>
                    <a:pt x="1342256" y="1572135"/>
                    <a:pt x="1342521" y="1575247"/>
                    <a:pt x="1341717" y="1578051"/>
                  </a:cubicBezTo>
                  <a:close/>
                  <a:moveTo>
                    <a:pt x="1509773" y="133629"/>
                  </a:moveTo>
                  <a:cubicBezTo>
                    <a:pt x="1510546" y="137608"/>
                    <a:pt x="1509802" y="141883"/>
                    <a:pt x="1507356" y="145509"/>
                  </a:cubicBezTo>
                  <a:lnTo>
                    <a:pt x="1307383" y="441981"/>
                  </a:lnTo>
                  <a:cubicBezTo>
                    <a:pt x="1302491" y="449233"/>
                    <a:pt x="1292646" y="451147"/>
                    <a:pt x="1285393" y="446255"/>
                  </a:cubicBezTo>
                  <a:lnTo>
                    <a:pt x="1263337" y="431378"/>
                  </a:lnTo>
                  <a:cubicBezTo>
                    <a:pt x="1256084" y="426486"/>
                    <a:pt x="1254171" y="416641"/>
                    <a:pt x="1259062" y="409388"/>
                  </a:cubicBezTo>
                  <a:lnTo>
                    <a:pt x="1459035" y="112916"/>
                  </a:lnTo>
                  <a:cubicBezTo>
                    <a:pt x="1463927" y="105664"/>
                    <a:pt x="1473773" y="103750"/>
                    <a:pt x="1481025" y="108642"/>
                  </a:cubicBezTo>
                  <a:lnTo>
                    <a:pt x="1503081" y="123519"/>
                  </a:lnTo>
                  <a:cubicBezTo>
                    <a:pt x="1506707" y="125965"/>
                    <a:pt x="1508999" y="129649"/>
                    <a:pt x="1509773" y="133629"/>
                  </a:cubicBezTo>
                  <a:close/>
                  <a:moveTo>
                    <a:pt x="1566340" y="456501"/>
                  </a:moveTo>
                  <a:cubicBezTo>
                    <a:pt x="1565846" y="460524"/>
                    <a:pt x="1563817" y="464360"/>
                    <a:pt x="1560370" y="467052"/>
                  </a:cubicBezTo>
                  <a:lnTo>
                    <a:pt x="1280432" y="685764"/>
                  </a:lnTo>
                  <a:cubicBezTo>
                    <a:pt x="1273539" y="691149"/>
                    <a:pt x="1263584" y="689927"/>
                    <a:pt x="1258198" y="683034"/>
                  </a:cubicBezTo>
                  <a:lnTo>
                    <a:pt x="1241818" y="662069"/>
                  </a:lnTo>
                  <a:cubicBezTo>
                    <a:pt x="1236433" y="655175"/>
                    <a:pt x="1237655" y="645220"/>
                    <a:pt x="1244549" y="639834"/>
                  </a:cubicBezTo>
                  <a:lnTo>
                    <a:pt x="1524486" y="421123"/>
                  </a:lnTo>
                  <a:cubicBezTo>
                    <a:pt x="1531380" y="415737"/>
                    <a:pt x="1541335" y="416960"/>
                    <a:pt x="1546720" y="423853"/>
                  </a:cubicBezTo>
                  <a:lnTo>
                    <a:pt x="1563100" y="444818"/>
                  </a:lnTo>
                  <a:cubicBezTo>
                    <a:pt x="1565793" y="448265"/>
                    <a:pt x="1566834" y="452477"/>
                    <a:pt x="1566340" y="456501"/>
                  </a:cubicBezTo>
                  <a:close/>
                  <a:moveTo>
                    <a:pt x="1602028" y="1324025"/>
                  </a:moveTo>
                  <a:lnTo>
                    <a:pt x="1599822" y="1327423"/>
                  </a:lnTo>
                  <a:cubicBezTo>
                    <a:pt x="1596393" y="1332703"/>
                    <a:pt x="1589332" y="1334204"/>
                    <a:pt x="1584052" y="1330775"/>
                  </a:cubicBezTo>
                  <a:lnTo>
                    <a:pt x="1159086" y="1054798"/>
                  </a:lnTo>
                  <a:cubicBezTo>
                    <a:pt x="1153806" y="1051369"/>
                    <a:pt x="1152305" y="1044308"/>
                    <a:pt x="1155734" y="1039028"/>
                  </a:cubicBezTo>
                  <a:lnTo>
                    <a:pt x="1157940" y="1035631"/>
                  </a:lnTo>
                  <a:cubicBezTo>
                    <a:pt x="1161369" y="1030350"/>
                    <a:pt x="1168430" y="1028850"/>
                    <a:pt x="1173710" y="1032279"/>
                  </a:cubicBezTo>
                  <a:lnTo>
                    <a:pt x="1598676" y="1308255"/>
                  </a:lnTo>
                  <a:cubicBezTo>
                    <a:pt x="1603956" y="1311684"/>
                    <a:pt x="1605457" y="1318745"/>
                    <a:pt x="1602028" y="1324025"/>
                  </a:cubicBezTo>
                  <a:close/>
                  <a:moveTo>
                    <a:pt x="1627777" y="1585801"/>
                  </a:moveTo>
                  <a:cubicBezTo>
                    <a:pt x="1632229" y="1590253"/>
                    <a:pt x="1632229" y="1597471"/>
                    <a:pt x="1627777" y="1601923"/>
                  </a:cubicBezTo>
                  <a:lnTo>
                    <a:pt x="1624913" y="1604787"/>
                  </a:lnTo>
                  <a:cubicBezTo>
                    <a:pt x="1620461" y="1609239"/>
                    <a:pt x="1613243" y="1609239"/>
                    <a:pt x="1608791" y="1604787"/>
                  </a:cubicBezTo>
                  <a:lnTo>
                    <a:pt x="1350070" y="1346066"/>
                  </a:lnTo>
                  <a:cubicBezTo>
                    <a:pt x="1345618" y="1341614"/>
                    <a:pt x="1345618" y="1334396"/>
                    <a:pt x="1350070" y="1329944"/>
                  </a:cubicBezTo>
                  <a:lnTo>
                    <a:pt x="1352934" y="1327080"/>
                  </a:lnTo>
                  <a:cubicBezTo>
                    <a:pt x="1357386" y="1322628"/>
                    <a:pt x="1364604" y="1322628"/>
                    <a:pt x="1369056" y="1327080"/>
                  </a:cubicBezTo>
                  <a:close/>
                  <a:moveTo>
                    <a:pt x="1690174" y="700897"/>
                  </a:moveTo>
                  <a:cubicBezTo>
                    <a:pt x="1691909" y="706949"/>
                    <a:pt x="1688410" y="713263"/>
                    <a:pt x="1682357" y="714998"/>
                  </a:cubicBezTo>
                  <a:lnTo>
                    <a:pt x="1192050" y="855591"/>
                  </a:lnTo>
                  <a:cubicBezTo>
                    <a:pt x="1185998" y="857327"/>
                    <a:pt x="1179684" y="853827"/>
                    <a:pt x="1177949" y="847775"/>
                  </a:cubicBezTo>
                  <a:lnTo>
                    <a:pt x="1176832" y="843881"/>
                  </a:lnTo>
                  <a:cubicBezTo>
                    <a:pt x="1175097" y="837829"/>
                    <a:pt x="1178596" y="831516"/>
                    <a:pt x="1184648" y="829781"/>
                  </a:cubicBezTo>
                  <a:lnTo>
                    <a:pt x="1674956" y="689187"/>
                  </a:lnTo>
                  <a:cubicBezTo>
                    <a:pt x="1681008" y="687452"/>
                    <a:pt x="1687322" y="690951"/>
                    <a:pt x="1689057" y="697003"/>
                  </a:cubicBezTo>
                  <a:close/>
                  <a:moveTo>
                    <a:pt x="1705987" y="1067903"/>
                  </a:moveTo>
                  <a:lnTo>
                    <a:pt x="1705145" y="1071865"/>
                  </a:lnTo>
                  <a:cubicBezTo>
                    <a:pt x="1703836" y="1078024"/>
                    <a:pt x="1697782" y="1081955"/>
                    <a:pt x="1691624" y="1080646"/>
                  </a:cubicBezTo>
                  <a:lnTo>
                    <a:pt x="1333419" y="1004507"/>
                  </a:lnTo>
                  <a:cubicBezTo>
                    <a:pt x="1327261" y="1003198"/>
                    <a:pt x="1323329" y="997145"/>
                    <a:pt x="1324638" y="990986"/>
                  </a:cubicBezTo>
                  <a:lnTo>
                    <a:pt x="1325481" y="987024"/>
                  </a:lnTo>
                  <a:cubicBezTo>
                    <a:pt x="1326790" y="980865"/>
                    <a:pt x="1332843" y="976934"/>
                    <a:pt x="1339002" y="978243"/>
                  </a:cubicBezTo>
                  <a:lnTo>
                    <a:pt x="1697206" y="1054382"/>
                  </a:lnTo>
                  <a:cubicBezTo>
                    <a:pt x="1703365" y="1055691"/>
                    <a:pt x="1707296" y="1061744"/>
                    <a:pt x="1705987" y="1067903"/>
                  </a:cubicBezTo>
                  <a:close/>
                  <a:moveTo>
                    <a:pt x="1913956" y="884184"/>
                  </a:moveTo>
                  <a:lnTo>
                    <a:pt x="1913956" y="888235"/>
                  </a:lnTo>
                  <a:cubicBezTo>
                    <a:pt x="1913956" y="894531"/>
                    <a:pt x="1908852" y="899635"/>
                    <a:pt x="1902556" y="899635"/>
                  </a:cubicBezTo>
                  <a:lnTo>
                    <a:pt x="1540111" y="899635"/>
                  </a:lnTo>
                  <a:cubicBezTo>
                    <a:pt x="1533815" y="899635"/>
                    <a:pt x="1528711" y="894531"/>
                    <a:pt x="1528711" y="888235"/>
                  </a:cubicBezTo>
                  <a:lnTo>
                    <a:pt x="1528711" y="884184"/>
                  </a:lnTo>
                  <a:cubicBezTo>
                    <a:pt x="1528711" y="877888"/>
                    <a:pt x="1533815" y="872784"/>
                    <a:pt x="1540111" y="872784"/>
                  </a:cubicBezTo>
                  <a:lnTo>
                    <a:pt x="1902556" y="872784"/>
                  </a:lnTo>
                  <a:cubicBezTo>
                    <a:pt x="1908852" y="872784"/>
                    <a:pt x="1913956" y="877888"/>
                    <a:pt x="1913956" y="884184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200"/>
            </a:p>
          </p:txBody>
        </p:sp>
      </p:grpSp>
      <p:sp>
        <p:nvSpPr>
          <p:cNvPr id="5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AF9CFC98-0B27-4DA4-8C26-DFC7B8858521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  <a:latin typeface="+mj-lt"/>
              </a:defRPr>
            </a:lvl1pPr>
          </a:lstStyle>
          <a:p>
            <a:pPr>
              <a:defRPr/>
            </a:pPr>
            <a:fld id="{37A16879-E7E3-40BF-9DEC-C543B8345049}" type="datetimeFigureOut">
              <a:rPr lang="en-US"/>
              <a:pPr>
                <a:defRPr/>
              </a:pPr>
              <a:t>1/10/2018</a:t>
            </a:fld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 algn="r">
              <a:defRPr sz="900">
                <a:solidFill>
                  <a:schemeClr val="tx1"/>
                </a:solidFill>
                <a:latin typeface="+mj-lt"/>
              </a:defRPr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021591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6"/>
          <p:cNvSpPr>
            <a:spLocks noGrp="1"/>
          </p:cNvSpPr>
          <p:nvPr>
            <p:ph type="body" sz="quarter" idx="12"/>
          </p:nvPr>
        </p:nvSpPr>
        <p:spPr>
          <a:xfrm>
            <a:off x="363220" y="602252"/>
            <a:ext cx="4619929" cy="515109"/>
          </a:xfrm>
          <a:prstGeom prst="rect">
            <a:avLst/>
          </a:prstGeom>
        </p:spPr>
        <p:txBody>
          <a:bodyPr lIns="0" tIns="0" rIns="0" bIns="0" anchor="ctr"/>
          <a:lstStyle>
            <a:lvl1pPr>
              <a:defRPr sz="1000">
                <a:solidFill>
                  <a:schemeClr val="bg1"/>
                </a:solidFill>
                <a:latin typeface="NP Simple Bold"/>
                <a:cs typeface="NP Simple Bold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82879" y="1400174"/>
            <a:ext cx="3427095" cy="1671639"/>
          </a:xfrm>
          <a:solidFill>
            <a:srgbClr val="005A46"/>
          </a:solidFill>
        </p:spPr>
        <p:txBody>
          <a:bodyPr/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Labor &amp; </a:t>
            </a:r>
            <a:br>
              <a:rPr lang="en-US" dirty="0" smtClean="0"/>
            </a:br>
            <a:r>
              <a:rPr lang="en-US" dirty="0" smtClean="0"/>
              <a:t>Employment Accolades</a:t>
            </a:r>
          </a:p>
        </p:txBody>
      </p:sp>
      <p:sp>
        <p:nvSpPr>
          <p:cNvPr id="16" name="Content Placeholder 15"/>
          <p:cNvSpPr>
            <a:spLocks noGrp="1"/>
          </p:cNvSpPr>
          <p:nvPr>
            <p:ph sz="quarter" idx="16"/>
          </p:nvPr>
        </p:nvSpPr>
        <p:spPr>
          <a:xfrm>
            <a:off x="182563" y="1400175"/>
            <a:ext cx="3427412" cy="2586037"/>
          </a:xfrm>
          <a:solidFill>
            <a:srgbClr val="005A46"/>
          </a:solidFill>
        </p:spPr>
        <p:txBody>
          <a:bodyPr lIns="137160" tIns="137160" rIns="137160" bIns="137160" anchor="b"/>
          <a:lstStyle>
            <a:lvl1pPr marL="0" indent="0">
              <a:defRPr sz="3200">
                <a:solidFill>
                  <a:srgbClr val="55D455"/>
                </a:solidFill>
                <a:latin typeface="NP Simple TT Bold" pitchFamily="34" charset="0"/>
                <a:ea typeface="NP Simple TT Bold" pitchFamily="34" charset="0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7"/>
          </p:nvPr>
        </p:nvSpPr>
        <p:spPr>
          <a:xfrm>
            <a:off x="3757613" y="1400175"/>
            <a:ext cx="2532062" cy="1671638"/>
          </a:xfrm>
          <a:solidFill>
            <a:srgbClr val="969696"/>
          </a:solidFill>
        </p:spPr>
        <p:txBody>
          <a:bodyPr lIns="137160" tIns="137160" rIns="137160" bIns="137160"/>
          <a:lstStyle>
            <a:lvl1pPr marL="0" indent="0">
              <a:defRPr sz="2400">
                <a:solidFill>
                  <a:schemeClr val="bg1"/>
                </a:solidFill>
                <a:latin typeface="NP Simple TT Bold" pitchFamily="34" charset="0"/>
                <a:ea typeface="NP Simple TT Bold" pitchFamily="34" charset="0"/>
              </a:defRPr>
            </a:lvl1pPr>
            <a:lvl2pPr>
              <a:defRPr>
                <a:solidFill>
                  <a:schemeClr val="bg1"/>
                </a:solidFill>
              </a:defRPr>
            </a:lvl2pPr>
            <a:lvl3pPr marL="0" indent="0">
              <a:buNone/>
              <a:defRPr>
                <a:solidFill>
                  <a:schemeClr val="bg1"/>
                </a:solidFill>
              </a:defRPr>
            </a:lvl3pPr>
            <a:lvl4pPr marL="0" indent="0">
              <a:buNone/>
              <a:defRPr>
                <a:solidFill>
                  <a:schemeClr val="bg1"/>
                </a:solidFill>
              </a:defRPr>
            </a:lvl4pPr>
            <a:lvl5pPr marL="0" indent="0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22" name="Content Placeholder 21"/>
          <p:cNvSpPr>
            <a:spLocks noGrp="1"/>
          </p:cNvSpPr>
          <p:nvPr>
            <p:ph sz="quarter" idx="18"/>
          </p:nvPr>
        </p:nvSpPr>
        <p:spPr>
          <a:xfrm>
            <a:off x="6443663" y="1400174"/>
            <a:ext cx="3438525" cy="2586039"/>
          </a:xfrm>
          <a:solidFill>
            <a:srgbClr val="005A46"/>
          </a:solidFill>
        </p:spPr>
        <p:txBody>
          <a:bodyPr lIns="137160" tIns="137160" rIns="137160" bIns="137160"/>
          <a:lstStyle>
            <a:lvl1pPr marL="0" indent="0">
              <a:defRPr sz="2400">
                <a:solidFill>
                  <a:srgbClr val="55D455"/>
                </a:solidFill>
                <a:latin typeface="NP Simple TT Bold" pitchFamily="34" charset="0"/>
                <a:ea typeface="NP Simple TT Bold" pitchFamily="34" charset="0"/>
              </a:defRPr>
            </a:lvl1pPr>
            <a:lvl2pPr>
              <a:defRPr>
                <a:solidFill>
                  <a:srgbClr val="55D455"/>
                </a:solidFill>
              </a:defRPr>
            </a:lvl2pPr>
            <a:lvl3pPr marL="0" indent="0">
              <a:buNone/>
              <a:defRPr>
                <a:solidFill>
                  <a:srgbClr val="55D455"/>
                </a:solidFill>
              </a:defRPr>
            </a:lvl3pPr>
            <a:lvl4pPr>
              <a:defRPr>
                <a:solidFill>
                  <a:srgbClr val="55D455"/>
                </a:solidFill>
              </a:defRPr>
            </a:lvl4pPr>
            <a:lvl5pPr>
              <a:defRPr>
                <a:solidFill>
                  <a:srgbClr val="55D455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24" name="Content Placeholder 23"/>
          <p:cNvSpPr>
            <a:spLocks noGrp="1"/>
          </p:cNvSpPr>
          <p:nvPr>
            <p:ph sz="quarter" idx="19"/>
          </p:nvPr>
        </p:nvSpPr>
        <p:spPr>
          <a:xfrm>
            <a:off x="185738" y="4133849"/>
            <a:ext cx="3424237" cy="3421064"/>
          </a:xfrm>
          <a:solidFill>
            <a:srgbClr val="969696"/>
          </a:solidFill>
        </p:spPr>
        <p:txBody>
          <a:bodyPr lIns="137160" tIns="137160" rIns="137160" bIns="137160"/>
          <a:lstStyle>
            <a:lvl1pPr marL="0" indent="0">
              <a:defRPr sz="2400">
                <a:solidFill>
                  <a:schemeClr val="bg1"/>
                </a:solidFill>
                <a:latin typeface="NP Simple TT Bold" pitchFamily="34" charset="0"/>
                <a:ea typeface="NP Simple TT Bold" pitchFamily="34" charset="0"/>
              </a:defRPr>
            </a:lvl1pPr>
            <a:lvl2pPr>
              <a:defRPr>
                <a:solidFill>
                  <a:schemeClr val="bg1"/>
                </a:solidFill>
              </a:defRPr>
            </a:lvl2pPr>
            <a:lvl3pPr marL="0" indent="0">
              <a:buNone/>
              <a:defRPr>
                <a:solidFill>
                  <a:schemeClr val="bg1"/>
                </a:solidFill>
              </a:defRPr>
            </a:lvl3pPr>
            <a:lvl4pPr marL="114300" indent="-114300">
              <a:buFont typeface="Freya" pitchFamily="2" charset="0"/>
              <a:buChar char="–"/>
              <a:defRPr>
                <a:solidFill>
                  <a:schemeClr val="bg1"/>
                </a:solidFill>
              </a:defRPr>
            </a:lvl4pPr>
            <a:lvl5pPr marL="0" indent="0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30" name="Content Placeholder 29"/>
          <p:cNvSpPr>
            <a:spLocks noGrp="1"/>
          </p:cNvSpPr>
          <p:nvPr>
            <p:ph sz="quarter" idx="22"/>
          </p:nvPr>
        </p:nvSpPr>
        <p:spPr>
          <a:xfrm>
            <a:off x="6443663" y="4129088"/>
            <a:ext cx="3438525" cy="1682750"/>
          </a:xfrm>
          <a:solidFill>
            <a:srgbClr val="969696"/>
          </a:solidFill>
        </p:spPr>
        <p:txBody>
          <a:bodyPr lIns="137160" tIns="137160" rIns="137160" bIns="137160"/>
          <a:lstStyle>
            <a:lvl1pPr marL="0" indent="0">
              <a:defRPr sz="2400">
                <a:solidFill>
                  <a:schemeClr val="bg1"/>
                </a:solidFill>
                <a:latin typeface="NP Simple TT Bold" pitchFamily="34" charset="0"/>
                <a:ea typeface="NP Simple TT Bold" pitchFamily="34" charset="0"/>
              </a:defRPr>
            </a:lvl1pPr>
            <a:lvl2pPr>
              <a:defRPr>
                <a:solidFill>
                  <a:schemeClr val="bg1"/>
                </a:solidFill>
              </a:defRPr>
            </a:lvl2pPr>
            <a:lvl3pPr marL="0" indent="0">
              <a:buNone/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32" name="Content Placeholder 31"/>
          <p:cNvSpPr>
            <a:spLocks noGrp="1"/>
          </p:cNvSpPr>
          <p:nvPr>
            <p:ph sz="quarter" idx="23"/>
          </p:nvPr>
        </p:nvSpPr>
        <p:spPr>
          <a:xfrm>
            <a:off x="3757613" y="3214688"/>
            <a:ext cx="2532062" cy="4340225"/>
          </a:xfrm>
          <a:solidFill>
            <a:srgbClr val="005A46"/>
          </a:solidFill>
        </p:spPr>
        <p:txBody>
          <a:bodyPr lIns="137160" tIns="137160" rIns="137160" bIns="137160"/>
          <a:lstStyle>
            <a:lvl1pPr marL="0" indent="0">
              <a:defRPr sz="2400">
                <a:solidFill>
                  <a:srgbClr val="55D455"/>
                </a:solidFill>
                <a:latin typeface="NP Simple TT Bold" pitchFamily="34" charset="0"/>
                <a:ea typeface="NP Simple TT Bold" pitchFamily="34" charset="0"/>
              </a:defRPr>
            </a:lvl1pPr>
            <a:lvl2pPr>
              <a:defRPr>
                <a:solidFill>
                  <a:srgbClr val="55D455"/>
                </a:solidFill>
              </a:defRPr>
            </a:lvl2pPr>
            <a:lvl3pPr marL="0" indent="0">
              <a:buNone/>
              <a:defRPr>
                <a:solidFill>
                  <a:srgbClr val="55D455"/>
                </a:solidFill>
              </a:defRPr>
            </a:lvl3pPr>
            <a:lvl4pPr>
              <a:defRPr>
                <a:solidFill>
                  <a:srgbClr val="55D455"/>
                </a:solidFill>
              </a:defRPr>
            </a:lvl4pPr>
            <a:lvl5pPr>
              <a:defRPr>
                <a:solidFill>
                  <a:srgbClr val="55D455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34" name="Content Placeholder 33"/>
          <p:cNvSpPr>
            <a:spLocks noGrp="1"/>
          </p:cNvSpPr>
          <p:nvPr>
            <p:ph sz="quarter" idx="24"/>
          </p:nvPr>
        </p:nvSpPr>
        <p:spPr>
          <a:xfrm>
            <a:off x="6443663" y="5964238"/>
            <a:ext cx="3438525" cy="1590675"/>
          </a:xfrm>
          <a:solidFill>
            <a:srgbClr val="005A46"/>
          </a:solidFill>
        </p:spPr>
        <p:txBody>
          <a:bodyPr/>
          <a:lstStyle>
            <a:lvl1pPr marL="0" indent="0">
              <a:defRPr sz="1800">
                <a:solidFill>
                  <a:srgbClr val="55D455"/>
                </a:solidFill>
                <a:latin typeface="NP Simple TT Bold" pitchFamily="34" charset="0"/>
                <a:ea typeface="NP Simple TT Bold" pitchFamily="34" charset="0"/>
              </a:defRPr>
            </a:lvl1pPr>
            <a:lvl2pPr>
              <a:defRPr>
                <a:solidFill>
                  <a:srgbClr val="55D455"/>
                </a:solidFill>
              </a:defRPr>
            </a:lvl2pPr>
            <a:lvl3pPr>
              <a:defRPr>
                <a:solidFill>
                  <a:srgbClr val="55D455"/>
                </a:solidFill>
              </a:defRPr>
            </a:lvl3pPr>
            <a:lvl4pPr marL="0" indent="0">
              <a:buNone/>
              <a:defRPr>
                <a:solidFill>
                  <a:srgbClr val="55D455"/>
                </a:solidFill>
              </a:defRPr>
            </a:lvl4pPr>
            <a:lvl5pPr>
              <a:defRPr>
                <a:solidFill>
                  <a:srgbClr val="55D455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11" name="Slide Number Placeholder 1"/>
          <p:cNvSpPr>
            <a:spLocks noGrp="1"/>
          </p:cNvSpPr>
          <p:nvPr>
            <p:ph type="sldNum" sz="quarter" idx="25"/>
          </p:nvPr>
        </p:nvSpPr>
        <p:spPr/>
        <p:txBody>
          <a:bodyPr/>
          <a:lstStyle>
            <a:lvl1pPr>
              <a:defRPr/>
            </a:lvl1pPr>
          </a:lstStyle>
          <a:p>
            <a:fld id="{1AB8D491-E02C-4863-B01B-5864B383EDB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923210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 bwMode="ltGray">
          <a:xfrm>
            <a:off x="274638" y="473075"/>
            <a:ext cx="9485312" cy="596423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5" name="Rectangle 4"/>
          <p:cNvSpPr/>
          <p:nvPr userDrawn="1"/>
        </p:nvSpPr>
        <p:spPr bwMode="white">
          <a:xfrm>
            <a:off x="3175" y="1239838"/>
            <a:ext cx="10058400" cy="1397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  </a:t>
            </a:r>
          </a:p>
        </p:txBody>
      </p:sp>
      <p:grpSp>
        <p:nvGrpSpPr>
          <p:cNvPr id="6" name="Group 12"/>
          <p:cNvGrpSpPr>
            <a:grpSpLocks/>
          </p:cNvGrpSpPr>
          <p:nvPr userDrawn="1"/>
        </p:nvGrpSpPr>
        <p:grpSpPr bwMode="auto">
          <a:xfrm>
            <a:off x="371475" y="6657975"/>
            <a:ext cx="1390650" cy="931863"/>
            <a:chOff x="180553" y="6971691"/>
            <a:chExt cx="859260" cy="575284"/>
          </a:xfrm>
        </p:grpSpPr>
        <p:pic>
          <p:nvPicPr>
            <p:cNvPr id="8" name="Picture 2"/>
            <p:cNvPicPr>
              <a:picLocks noChangeAspect="1" noChangeArrowheads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9096"/>
            <a:stretch>
              <a:fillRect/>
            </a:stretch>
          </p:blipFill>
          <p:spPr bwMode="auto">
            <a:xfrm>
              <a:off x="773906" y="6972300"/>
              <a:ext cx="265907" cy="5746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9" name="Rounded Rectangle 13"/>
            <p:cNvSpPr/>
            <p:nvPr/>
          </p:nvSpPr>
          <p:spPr>
            <a:xfrm rot="16200000">
              <a:off x="170010" y="6982234"/>
              <a:ext cx="570383" cy="549299"/>
            </a:xfrm>
            <a:custGeom>
              <a:avLst/>
              <a:gdLst/>
              <a:ahLst/>
              <a:cxnLst/>
              <a:rect l="l" t="t" r="r" b="b"/>
              <a:pathLst>
                <a:path w="1913956" h="1843172">
                  <a:moveTo>
                    <a:pt x="366443" y="849321"/>
                  </a:moveTo>
                  <a:lnTo>
                    <a:pt x="366443" y="924472"/>
                  </a:lnTo>
                  <a:cubicBezTo>
                    <a:pt x="366443" y="938161"/>
                    <a:pt x="355346" y="949258"/>
                    <a:pt x="341657" y="949258"/>
                  </a:cubicBezTo>
                  <a:lnTo>
                    <a:pt x="24786" y="949258"/>
                  </a:lnTo>
                  <a:cubicBezTo>
                    <a:pt x="11097" y="949258"/>
                    <a:pt x="0" y="938161"/>
                    <a:pt x="0" y="924472"/>
                  </a:cubicBezTo>
                  <a:lnTo>
                    <a:pt x="0" y="849321"/>
                  </a:lnTo>
                  <a:cubicBezTo>
                    <a:pt x="0" y="835632"/>
                    <a:pt x="11097" y="824535"/>
                    <a:pt x="24786" y="824535"/>
                  </a:cubicBezTo>
                  <a:lnTo>
                    <a:pt x="341657" y="824535"/>
                  </a:lnTo>
                  <a:cubicBezTo>
                    <a:pt x="355346" y="824535"/>
                    <a:pt x="366443" y="835632"/>
                    <a:pt x="366443" y="849321"/>
                  </a:cubicBezTo>
                  <a:close/>
                  <a:moveTo>
                    <a:pt x="611210" y="698872"/>
                  </a:moveTo>
                  <a:cubicBezTo>
                    <a:pt x="613261" y="704827"/>
                    <a:pt x="613040" y="711565"/>
                    <a:pt x="610060" y="717673"/>
                  </a:cubicBezTo>
                  <a:lnTo>
                    <a:pt x="577349" y="784741"/>
                  </a:lnTo>
                  <a:cubicBezTo>
                    <a:pt x="571391" y="796957"/>
                    <a:pt x="556657" y="802031"/>
                    <a:pt x="544440" y="796072"/>
                  </a:cubicBezTo>
                  <a:lnTo>
                    <a:pt x="241280" y="648211"/>
                  </a:lnTo>
                  <a:cubicBezTo>
                    <a:pt x="229063" y="642253"/>
                    <a:pt x="223990" y="627519"/>
                    <a:pt x="229948" y="615302"/>
                  </a:cubicBezTo>
                  <a:lnTo>
                    <a:pt x="262660" y="548234"/>
                  </a:lnTo>
                  <a:cubicBezTo>
                    <a:pt x="268618" y="536018"/>
                    <a:pt x="283352" y="530944"/>
                    <a:pt x="295568" y="536903"/>
                  </a:cubicBezTo>
                  <a:lnTo>
                    <a:pt x="598729" y="684764"/>
                  </a:lnTo>
                  <a:cubicBezTo>
                    <a:pt x="604837" y="687743"/>
                    <a:pt x="609160" y="692916"/>
                    <a:pt x="611210" y="698872"/>
                  </a:cubicBezTo>
                  <a:close/>
                  <a:moveTo>
                    <a:pt x="729726" y="1026484"/>
                  </a:moveTo>
                  <a:cubicBezTo>
                    <a:pt x="734151" y="1039335"/>
                    <a:pt x="727320" y="1053341"/>
                    <a:pt x="714468" y="1057766"/>
                  </a:cubicBezTo>
                  <a:lnTo>
                    <a:pt x="256079" y="1215603"/>
                  </a:lnTo>
                  <a:cubicBezTo>
                    <a:pt x="243227" y="1220028"/>
                    <a:pt x="229221" y="1213197"/>
                    <a:pt x="224796" y="1200345"/>
                  </a:cubicBezTo>
                  <a:lnTo>
                    <a:pt x="200502" y="1129790"/>
                  </a:lnTo>
                  <a:cubicBezTo>
                    <a:pt x="196077" y="1116939"/>
                    <a:pt x="202908" y="1102933"/>
                    <a:pt x="215760" y="1098507"/>
                  </a:cubicBezTo>
                  <a:lnTo>
                    <a:pt x="674149" y="940671"/>
                  </a:lnTo>
                  <a:cubicBezTo>
                    <a:pt x="687001" y="936246"/>
                    <a:pt x="701007" y="943077"/>
                    <a:pt x="705432" y="955929"/>
                  </a:cubicBezTo>
                  <a:close/>
                  <a:moveTo>
                    <a:pt x="729880" y="1241060"/>
                  </a:moveTo>
                  <a:cubicBezTo>
                    <a:pt x="730403" y="1247031"/>
                    <a:pt x="728648" y="1253200"/>
                    <a:pt x="724491" y="1258154"/>
                  </a:cubicBezTo>
                  <a:lnTo>
                    <a:pt x="502672" y="1522508"/>
                  </a:lnTo>
                  <a:cubicBezTo>
                    <a:pt x="494359" y="1532415"/>
                    <a:pt x="479587" y="1533707"/>
                    <a:pt x="469680" y="1525394"/>
                  </a:cubicBezTo>
                  <a:lnTo>
                    <a:pt x="415290" y="1479756"/>
                  </a:lnTo>
                  <a:cubicBezTo>
                    <a:pt x="405383" y="1471442"/>
                    <a:pt x="404090" y="1456671"/>
                    <a:pt x="412404" y="1446763"/>
                  </a:cubicBezTo>
                  <a:lnTo>
                    <a:pt x="634222" y="1182410"/>
                  </a:lnTo>
                  <a:cubicBezTo>
                    <a:pt x="642536" y="1172503"/>
                    <a:pt x="657307" y="1171210"/>
                    <a:pt x="667214" y="1179524"/>
                  </a:cubicBezTo>
                  <a:lnTo>
                    <a:pt x="721604" y="1225162"/>
                  </a:lnTo>
                  <a:cubicBezTo>
                    <a:pt x="726558" y="1229319"/>
                    <a:pt x="729358" y="1235090"/>
                    <a:pt x="729880" y="1241060"/>
                  </a:cubicBezTo>
                  <a:close/>
                  <a:moveTo>
                    <a:pt x="772939" y="343086"/>
                  </a:moveTo>
                  <a:cubicBezTo>
                    <a:pt x="776074" y="351253"/>
                    <a:pt x="771995" y="360415"/>
                    <a:pt x="763828" y="363550"/>
                  </a:cubicBezTo>
                  <a:lnTo>
                    <a:pt x="738990" y="373085"/>
                  </a:lnTo>
                  <a:cubicBezTo>
                    <a:pt x="730823" y="376220"/>
                    <a:pt x="721660" y="372140"/>
                    <a:pt x="718525" y="363973"/>
                  </a:cubicBezTo>
                  <a:lnTo>
                    <a:pt x="590730" y="31055"/>
                  </a:lnTo>
                  <a:cubicBezTo>
                    <a:pt x="587595" y="22888"/>
                    <a:pt x="591674" y="13725"/>
                    <a:pt x="599841" y="10590"/>
                  </a:cubicBezTo>
                  <a:lnTo>
                    <a:pt x="624679" y="1056"/>
                  </a:lnTo>
                  <a:cubicBezTo>
                    <a:pt x="632846" y="-2079"/>
                    <a:pt x="642009" y="2000"/>
                    <a:pt x="645144" y="10167"/>
                  </a:cubicBezTo>
                  <a:close/>
                  <a:moveTo>
                    <a:pt x="796465" y="1498785"/>
                  </a:moveTo>
                  <a:lnTo>
                    <a:pt x="689827" y="1826984"/>
                  </a:lnTo>
                  <a:cubicBezTo>
                    <a:pt x="685830" y="1839284"/>
                    <a:pt x="672619" y="1846016"/>
                    <a:pt x="660319" y="1842020"/>
                  </a:cubicBezTo>
                  <a:lnTo>
                    <a:pt x="592793" y="1820079"/>
                  </a:lnTo>
                  <a:cubicBezTo>
                    <a:pt x="580493" y="1816083"/>
                    <a:pt x="573761" y="1802871"/>
                    <a:pt x="577757" y="1790571"/>
                  </a:cubicBezTo>
                  <a:lnTo>
                    <a:pt x="684396" y="1462372"/>
                  </a:lnTo>
                  <a:cubicBezTo>
                    <a:pt x="688392" y="1450072"/>
                    <a:pt x="701604" y="1443340"/>
                    <a:pt x="713904" y="1447336"/>
                  </a:cubicBezTo>
                  <a:lnTo>
                    <a:pt x="781430" y="1469277"/>
                  </a:lnTo>
                  <a:cubicBezTo>
                    <a:pt x="793730" y="1473273"/>
                    <a:pt x="800462" y="1486485"/>
                    <a:pt x="796465" y="1498785"/>
                  </a:cubicBezTo>
                  <a:close/>
                  <a:moveTo>
                    <a:pt x="812991" y="703654"/>
                  </a:moveTo>
                  <a:cubicBezTo>
                    <a:pt x="812367" y="708738"/>
                    <a:pt x="809804" y="713583"/>
                    <a:pt x="805449" y="716985"/>
                  </a:cubicBezTo>
                  <a:lnTo>
                    <a:pt x="791059" y="728227"/>
                  </a:lnTo>
                  <a:cubicBezTo>
                    <a:pt x="782350" y="735032"/>
                    <a:pt x="769773" y="733488"/>
                    <a:pt x="762969" y="724778"/>
                  </a:cubicBezTo>
                  <a:lnTo>
                    <a:pt x="459118" y="335868"/>
                  </a:lnTo>
                  <a:cubicBezTo>
                    <a:pt x="452314" y="327158"/>
                    <a:pt x="453858" y="314582"/>
                    <a:pt x="462567" y="307777"/>
                  </a:cubicBezTo>
                  <a:lnTo>
                    <a:pt x="476957" y="296535"/>
                  </a:lnTo>
                  <a:cubicBezTo>
                    <a:pt x="485666" y="289730"/>
                    <a:pt x="498243" y="291275"/>
                    <a:pt x="505048" y="299984"/>
                  </a:cubicBezTo>
                  <a:lnTo>
                    <a:pt x="808898" y="688895"/>
                  </a:lnTo>
                  <a:cubicBezTo>
                    <a:pt x="812300" y="693249"/>
                    <a:pt x="813615" y="698571"/>
                    <a:pt x="812991" y="703654"/>
                  </a:cubicBezTo>
                  <a:close/>
                  <a:moveTo>
                    <a:pt x="944268" y="156249"/>
                  </a:moveTo>
                  <a:lnTo>
                    <a:pt x="944268" y="509061"/>
                  </a:lnTo>
                  <a:cubicBezTo>
                    <a:pt x="944268" y="517809"/>
                    <a:pt x="937176" y="524901"/>
                    <a:pt x="928428" y="524901"/>
                  </a:cubicBezTo>
                  <a:lnTo>
                    <a:pt x="901823" y="524901"/>
                  </a:lnTo>
                  <a:cubicBezTo>
                    <a:pt x="893075" y="524901"/>
                    <a:pt x="885983" y="517809"/>
                    <a:pt x="885983" y="509061"/>
                  </a:cubicBezTo>
                  <a:lnTo>
                    <a:pt x="885983" y="156249"/>
                  </a:lnTo>
                  <a:cubicBezTo>
                    <a:pt x="885983" y="147501"/>
                    <a:pt x="893075" y="140409"/>
                    <a:pt x="901823" y="140409"/>
                  </a:cubicBezTo>
                  <a:lnTo>
                    <a:pt x="928428" y="140409"/>
                  </a:lnTo>
                  <a:cubicBezTo>
                    <a:pt x="937176" y="140409"/>
                    <a:pt x="944268" y="147501"/>
                    <a:pt x="944268" y="156249"/>
                  </a:cubicBezTo>
                  <a:close/>
                  <a:moveTo>
                    <a:pt x="1010659" y="1179324"/>
                  </a:moveTo>
                  <a:lnTo>
                    <a:pt x="1010659" y="1662047"/>
                  </a:lnTo>
                  <a:cubicBezTo>
                    <a:pt x="1010659" y="1675868"/>
                    <a:pt x="999454" y="1687073"/>
                    <a:pt x="985633" y="1687073"/>
                  </a:cubicBezTo>
                  <a:lnTo>
                    <a:pt x="909756" y="1687073"/>
                  </a:lnTo>
                  <a:cubicBezTo>
                    <a:pt x="895935" y="1687073"/>
                    <a:pt x="884730" y="1675868"/>
                    <a:pt x="884730" y="1662047"/>
                  </a:cubicBezTo>
                  <a:lnTo>
                    <a:pt x="884730" y="1179324"/>
                  </a:lnTo>
                  <a:cubicBezTo>
                    <a:pt x="884730" y="1165503"/>
                    <a:pt x="895935" y="1154298"/>
                    <a:pt x="909756" y="1154298"/>
                  </a:cubicBezTo>
                  <a:lnTo>
                    <a:pt x="985633" y="1154298"/>
                  </a:lnTo>
                  <a:cubicBezTo>
                    <a:pt x="999454" y="1154298"/>
                    <a:pt x="1010659" y="1165503"/>
                    <a:pt x="1010659" y="1179324"/>
                  </a:cubicBezTo>
                  <a:close/>
                  <a:moveTo>
                    <a:pt x="1216451" y="205215"/>
                  </a:moveTo>
                  <a:lnTo>
                    <a:pt x="1052396" y="681667"/>
                  </a:lnTo>
                  <a:cubicBezTo>
                    <a:pt x="1049548" y="689938"/>
                    <a:pt x="1040533" y="694335"/>
                    <a:pt x="1032262" y="691487"/>
                  </a:cubicBezTo>
                  <a:lnTo>
                    <a:pt x="1007106" y="682825"/>
                  </a:lnTo>
                  <a:cubicBezTo>
                    <a:pt x="998835" y="679977"/>
                    <a:pt x="994438" y="670962"/>
                    <a:pt x="997286" y="662691"/>
                  </a:cubicBezTo>
                  <a:lnTo>
                    <a:pt x="1161342" y="186239"/>
                  </a:lnTo>
                  <a:cubicBezTo>
                    <a:pt x="1164190" y="177968"/>
                    <a:pt x="1173204" y="173571"/>
                    <a:pt x="1181476" y="176419"/>
                  </a:cubicBezTo>
                  <a:lnTo>
                    <a:pt x="1206631" y="185081"/>
                  </a:lnTo>
                  <a:cubicBezTo>
                    <a:pt x="1214903" y="187929"/>
                    <a:pt x="1219299" y="196944"/>
                    <a:pt x="1216451" y="205215"/>
                  </a:cubicBezTo>
                  <a:close/>
                  <a:moveTo>
                    <a:pt x="1238474" y="1822103"/>
                  </a:moveTo>
                  <a:cubicBezTo>
                    <a:pt x="1240315" y="1828124"/>
                    <a:pt x="1236927" y="1834497"/>
                    <a:pt x="1230906" y="1836338"/>
                  </a:cubicBezTo>
                  <a:lnTo>
                    <a:pt x="1227032" y="1837523"/>
                  </a:lnTo>
                  <a:cubicBezTo>
                    <a:pt x="1221011" y="1839363"/>
                    <a:pt x="1214638" y="1835975"/>
                    <a:pt x="1212797" y="1829954"/>
                  </a:cubicBezTo>
                  <a:lnTo>
                    <a:pt x="1106968" y="1483802"/>
                  </a:lnTo>
                  <a:cubicBezTo>
                    <a:pt x="1105127" y="1477781"/>
                    <a:pt x="1108515" y="1471408"/>
                    <a:pt x="1114536" y="1469567"/>
                  </a:cubicBezTo>
                  <a:lnTo>
                    <a:pt x="1118410" y="1468383"/>
                  </a:lnTo>
                  <a:cubicBezTo>
                    <a:pt x="1124431" y="1466542"/>
                    <a:pt x="1130805" y="1469931"/>
                    <a:pt x="1132645" y="1475952"/>
                  </a:cubicBezTo>
                  <a:close/>
                  <a:moveTo>
                    <a:pt x="1341717" y="1578051"/>
                  </a:moveTo>
                  <a:cubicBezTo>
                    <a:pt x="1340913" y="1580856"/>
                    <a:pt x="1339039" y="1583353"/>
                    <a:pt x="1336286" y="1584879"/>
                  </a:cubicBezTo>
                  <a:lnTo>
                    <a:pt x="1332743" y="1586843"/>
                  </a:lnTo>
                  <a:cubicBezTo>
                    <a:pt x="1327236" y="1589896"/>
                    <a:pt x="1320298" y="1587906"/>
                    <a:pt x="1317245" y="1582400"/>
                  </a:cubicBezTo>
                  <a:lnTo>
                    <a:pt x="1139860" y="1262388"/>
                  </a:lnTo>
                  <a:cubicBezTo>
                    <a:pt x="1136807" y="1256881"/>
                    <a:pt x="1138797" y="1249942"/>
                    <a:pt x="1144304" y="1246890"/>
                  </a:cubicBezTo>
                  <a:lnTo>
                    <a:pt x="1147847" y="1244926"/>
                  </a:lnTo>
                  <a:cubicBezTo>
                    <a:pt x="1153353" y="1241874"/>
                    <a:pt x="1160292" y="1243863"/>
                    <a:pt x="1163344" y="1249370"/>
                  </a:cubicBezTo>
                  <a:lnTo>
                    <a:pt x="1340730" y="1569382"/>
                  </a:lnTo>
                  <a:cubicBezTo>
                    <a:pt x="1342256" y="1572135"/>
                    <a:pt x="1342521" y="1575247"/>
                    <a:pt x="1341717" y="1578051"/>
                  </a:cubicBezTo>
                  <a:close/>
                  <a:moveTo>
                    <a:pt x="1509773" y="133629"/>
                  </a:moveTo>
                  <a:cubicBezTo>
                    <a:pt x="1510546" y="137608"/>
                    <a:pt x="1509802" y="141883"/>
                    <a:pt x="1507356" y="145509"/>
                  </a:cubicBezTo>
                  <a:lnTo>
                    <a:pt x="1307383" y="441981"/>
                  </a:lnTo>
                  <a:cubicBezTo>
                    <a:pt x="1302491" y="449233"/>
                    <a:pt x="1292646" y="451147"/>
                    <a:pt x="1285393" y="446255"/>
                  </a:cubicBezTo>
                  <a:lnTo>
                    <a:pt x="1263337" y="431378"/>
                  </a:lnTo>
                  <a:cubicBezTo>
                    <a:pt x="1256084" y="426486"/>
                    <a:pt x="1254171" y="416641"/>
                    <a:pt x="1259062" y="409388"/>
                  </a:cubicBezTo>
                  <a:lnTo>
                    <a:pt x="1459035" y="112916"/>
                  </a:lnTo>
                  <a:cubicBezTo>
                    <a:pt x="1463927" y="105664"/>
                    <a:pt x="1473773" y="103750"/>
                    <a:pt x="1481025" y="108642"/>
                  </a:cubicBezTo>
                  <a:lnTo>
                    <a:pt x="1503081" y="123519"/>
                  </a:lnTo>
                  <a:cubicBezTo>
                    <a:pt x="1506707" y="125965"/>
                    <a:pt x="1508999" y="129649"/>
                    <a:pt x="1509773" y="133629"/>
                  </a:cubicBezTo>
                  <a:close/>
                  <a:moveTo>
                    <a:pt x="1566340" y="456501"/>
                  </a:moveTo>
                  <a:cubicBezTo>
                    <a:pt x="1565846" y="460524"/>
                    <a:pt x="1563817" y="464360"/>
                    <a:pt x="1560370" y="467052"/>
                  </a:cubicBezTo>
                  <a:lnTo>
                    <a:pt x="1280432" y="685764"/>
                  </a:lnTo>
                  <a:cubicBezTo>
                    <a:pt x="1273539" y="691149"/>
                    <a:pt x="1263584" y="689927"/>
                    <a:pt x="1258198" y="683034"/>
                  </a:cubicBezTo>
                  <a:lnTo>
                    <a:pt x="1241818" y="662069"/>
                  </a:lnTo>
                  <a:cubicBezTo>
                    <a:pt x="1236433" y="655175"/>
                    <a:pt x="1237655" y="645220"/>
                    <a:pt x="1244549" y="639834"/>
                  </a:cubicBezTo>
                  <a:lnTo>
                    <a:pt x="1524486" y="421123"/>
                  </a:lnTo>
                  <a:cubicBezTo>
                    <a:pt x="1531380" y="415737"/>
                    <a:pt x="1541335" y="416960"/>
                    <a:pt x="1546720" y="423853"/>
                  </a:cubicBezTo>
                  <a:lnTo>
                    <a:pt x="1563100" y="444818"/>
                  </a:lnTo>
                  <a:cubicBezTo>
                    <a:pt x="1565793" y="448265"/>
                    <a:pt x="1566834" y="452477"/>
                    <a:pt x="1566340" y="456501"/>
                  </a:cubicBezTo>
                  <a:close/>
                  <a:moveTo>
                    <a:pt x="1602028" y="1324025"/>
                  </a:moveTo>
                  <a:lnTo>
                    <a:pt x="1599822" y="1327423"/>
                  </a:lnTo>
                  <a:cubicBezTo>
                    <a:pt x="1596393" y="1332703"/>
                    <a:pt x="1589332" y="1334204"/>
                    <a:pt x="1584052" y="1330775"/>
                  </a:cubicBezTo>
                  <a:lnTo>
                    <a:pt x="1159086" y="1054798"/>
                  </a:lnTo>
                  <a:cubicBezTo>
                    <a:pt x="1153806" y="1051369"/>
                    <a:pt x="1152305" y="1044308"/>
                    <a:pt x="1155734" y="1039028"/>
                  </a:cubicBezTo>
                  <a:lnTo>
                    <a:pt x="1157940" y="1035631"/>
                  </a:lnTo>
                  <a:cubicBezTo>
                    <a:pt x="1161369" y="1030350"/>
                    <a:pt x="1168430" y="1028850"/>
                    <a:pt x="1173710" y="1032279"/>
                  </a:cubicBezTo>
                  <a:lnTo>
                    <a:pt x="1598676" y="1308255"/>
                  </a:lnTo>
                  <a:cubicBezTo>
                    <a:pt x="1603956" y="1311684"/>
                    <a:pt x="1605457" y="1318745"/>
                    <a:pt x="1602028" y="1324025"/>
                  </a:cubicBezTo>
                  <a:close/>
                  <a:moveTo>
                    <a:pt x="1627777" y="1585801"/>
                  </a:moveTo>
                  <a:cubicBezTo>
                    <a:pt x="1632229" y="1590253"/>
                    <a:pt x="1632229" y="1597471"/>
                    <a:pt x="1627777" y="1601923"/>
                  </a:cubicBezTo>
                  <a:lnTo>
                    <a:pt x="1624913" y="1604787"/>
                  </a:lnTo>
                  <a:cubicBezTo>
                    <a:pt x="1620461" y="1609239"/>
                    <a:pt x="1613243" y="1609239"/>
                    <a:pt x="1608791" y="1604787"/>
                  </a:cubicBezTo>
                  <a:lnTo>
                    <a:pt x="1350070" y="1346066"/>
                  </a:lnTo>
                  <a:cubicBezTo>
                    <a:pt x="1345618" y="1341614"/>
                    <a:pt x="1345618" y="1334396"/>
                    <a:pt x="1350070" y="1329944"/>
                  </a:cubicBezTo>
                  <a:lnTo>
                    <a:pt x="1352934" y="1327080"/>
                  </a:lnTo>
                  <a:cubicBezTo>
                    <a:pt x="1357386" y="1322628"/>
                    <a:pt x="1364604" y="1322628"/>
                    <a:pt x="1369056" y="1327080"/>
                  </a:cubicBezTo>
                  <a:close/>
                  <a:moveTo>
                    <a:pt x="1690174" y="700897"/>
                  </a:moveTo>
                  <a:cubicBezTo>
                    <a:pt x="1691909" y="706949"/>
                    <a:pt x="1688410" y="713263"/>
                    <a:pt x="1682357" y="714998"/>
                  </a:cubicBezTo>
                  <a:lnTo>
                    <a:pt x="1192050" y="855591"/>
                  </a:lnTo>
                  <a:cubicBezTo>
                    <a:pt x="1185998" y="857327"/>
                    <a:pt x="1179684" y="853827"/>
                    <a:pt x="1177949" y="847775"/>
                  </a:cubicBezTo>
                  <a:lnTo>
                    <a:pt x="1176832" y="843881"/>
                  </a:lnTo>
                  <a:cubicBezTo>
                    <a:pt x="1175097" y="837829"/>
                    <a:pt x="1178596" y="831516"/>
                    <a:pt x="1184648" y="829781"/>
                  </a:cubicBezTo>
                  <a:lnTo>
                    <a:pt x="1674956" y="689187"/>
                  </a:lnTo>
                  <a:cubicBezTo>
                    <a:pt x="1681008" y="687452"/>
                    <a:pt x="1687322" y="690951"/>
                    <a:pt x="1689057" y="697003"/>
                  </a:cubicBezTo>
                  <a:close/>
                  <a:moveTo>
                    <a:pt x="1705987" y="1067903"/>
                  </a:moveTo>
                  <a:lnTo>
                    <a:pt x="1705145" y="1071865"/>
                  </a:lnTo>
                  <a:cubicBezTo>
                    <a:pt x="1703836" y="1078024"/>
                    <a:pt x="1697782" y="1081955"/>
                    <a:pt x="1691624" y="1080646"/>
                  </a:cubicBezTo>
                  <a:lnTo>
                    <a:pt x="1333419" y="1004507"/>
                  </a:lnTo>
                  <a:cubicBezTo>
                    <a:pt x="1327261" y="1003198"/>
                    <a:pt x="1323329" y="997145"/>
                    <a:pt x="1324638" y="990986"/>
                  </a:cubicBezTo>
                  <a:lnTo>
                    <a:pt x="1325481" y="987024"/>
                  </a:lnTo>
                  <a:cubicBezTo>
                    <a:pt x="1326790" y="980865"/>
                    <a:pt x="1332843" y="976934"/>
                    <a:pt x="1339002" y="978243"/>
                  </a:cubicBezTo>
                  <a:lnTo>
                    <a:pt x="1697206" y="1054382"/>
                  </a:lnTo>
                  <a:cubicBezTo>
                    <a:pt x="1703365" y="1055691"/>
                    <a:pt x="1707296" y="1061744"/>
                    <a:pt x="1705987" y="1067903"/>
                  </a:cubicBezTo>
                  <a:close/>
                  <a:moveTo>
                    <a:pt x="1913956" y="884184"/>
                  </a:moveTo>
                  <a:lnTo>
                    <a:pt x="1913956" y="888235"/>
                  </a:lnTo>
                  <a:cubicBezTo>
                    <a:pt x="1913956" y="894531"/>
                    <a:pt x="1908852" y="899635"/>
                    <a:pt x="1902556" y="899635"/>
                  </a:cubicBezTo>
                  <a:lnTo>
                    <a:pt x="1540111" y="899635"/>
                  </a:lnTo>
                  <a:cubicBezTo>
                    <a:pt x="1533815" y="899635"/>
                    <a:pt x="1528711" y="894531"/>
                    <a:pt x="1528711" y="888235"/>
                  </a:cubicBezTo>
                  <a:lnTo>
                    <a:pt x="1528711" y="884184"/>
                  </a:lnTo>
                  <a:cubicBezTo>
                    <a:pt x="1528711" y="877888"/>
                    <a:pt x="1533815" y="872784"/>
                    <a:pt x="1540111" y="872784"/>
                  </a:cubicBezTo>
                  <a:lnTo>
                    <a:pt x="1902556" y="872784"/>
                  </a:lnTo>
                  <a:cubicBezTo>
                    <a:pt x="1908852" y="872784"/>
                    <a:pt x="1913956" y="877888"/>
                    <a:pt x="1913956" y="884184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200"/>
            </a:p>
          </p:txBody>
        </p:sp>
      </p:grpSp>
      <p:sp>
        <p:nvSpPr>
          <p:cNvPr id="14" name="Text Placeholder 2"/>
          <p:cNvSpPr>
            <a:spLocks noGrp="1"/>
          </p:cNvSpPr>
          <p:nvPr>
            <p:ph type="body" idx="10"/>
          </p:nvPr>
        </p:nvSpPr>
        <p:spPr bwMode="black">
          <a:xfrm>
            <a:off x="486149" y="1597254"/>
            <a:ext cx="7446271" cy="4472668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90000"/>
              </a:lnSpc>
              <a:buNone/>
              <a:defRPr sz="4800" b="0" i="0" cap="all" spc="-50" baseline="0">
                <a:solidFill>
                  <a:schemeClr val="tx2"/>
                </a:solidFill>
                <a:latin typeface="+mj-lt"/>
                <a:cs typeface="NP Simple Bold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endParaRPr lang="en-US" dirty="0" smtClean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2"/>
          </p:nvPr>
        </p:nvSpPr>
        <p:spPr bwMode="black">
          <a:xfrm>
            <a:off x="534670" y="602252"/>
            <a:ext cx="6923405" cy="515109"/>
          </a:xfrm>
          <a:prstGeom prst="rect">
            <a:avLst/>
          </a:prstGeom>
        </p:spPr>
        <p:txBody>
          <a:bodyPr lIns="0" tIns="0" rIns="0" bIns="0" anchor="ctr"/>
          <a:lstStyle>
            <a:lvl1pPr marL="0" indent="0">
              <a:defRPr sz="1400" cap="all" baseline="0">
                <a:solidFill>
                  <a:schemeClr val="bg1"/>
                </a:solidFill>
                <a:latin typeface="+mj-lt"/>
                <a:cs typeface="NP Simple Bold"/>
              </a:defRPr>
            </a:lvl1pPr>
          </a:lstStyle>
          <a:p>
            <a:pPr lvl="0"/>
            <a:endParaRPr lang="en-US" dirty="0" smtClean="0"/>
          </a:p>
        </p:txBody>
      </p:sp>
      <p:sp>
        <p:nvSpPr>
          <p:cNvPr id="10" name="Slide Number Placeholder 2"/>
          <p:cNvSpPr>
            <a:spLocks noGrp="1"/>
          </p:cNvSpPr>
          <p:nvPr>
            <p:ph type="sldNum" sz="quarter" idx="13"/>
          </p:nvPr>
        </p:nvSpPr>
        <p:spPr>
          <a:xfrm>
            <a:off x="12195175" y="7278688"/>
            <a:ext cx="587375" cy="185737"/>
          </a:xfrm>
        </p:spPr>
        <p:txBody>
          <a:bodyPr/>
          <a:lstStyle>
            <a:lvl1pPr>
              <a:defRPr/>
            </a:lvl1pPr>
          </a:lstStyle>
          <a:p>
            <a:fld id="{ABCDC54B-BD78-4191-B74F-CDF2513BE767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4"/>
          </p:nvPr>
        </p:nvSpPr>
        <p:spPr>
          <a:xfrm>
            <a:off x="10367963" y="7092950"/>
            <a:ext cx="2414587" cy="185738"/>
          </a:xfrm>
        </p:spPr>
        <p:txBody>
          <a:bodyPr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  <a:latin typeface="+mj-lt"/>
              </a:defRPr>
            </a:lvl1pPr>
          </a:lstStyle>
          <a:p>
            <a:pPr>
              <a:defRPr/>
            </a:pPr>
            <a:fld id="{A76E4E9C-F897-4C71-AA65-B0586ED7C427}" type="datetimeFigureOut">
              <a:rPr lang="en-US"/>
              <a:pPr>
                <a:defRPr/>
              </a:pPr>
              <a:t>1/10/2018</a:t>
            </a:fld>
            <a:endParaRPr lang="en-US" dirty="0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5"/>
          </p:nvPr>
        </p:nvSpPr>
        <p:spPr>
          <a:xfrm>
            <a:off x="10367963" y="6897688"/>
            <a:ext cx="2414587" cy="185737"/>
          </a:xfrm>
        </p:spPr>
        <p:txBody>
          <a:bodyPr/>
          <a:lstStyle>
            <a:lvl1pPr algn="r">
              <a:defRPr sz="900">
                <a:solidFill>
                  <a:schemeClr val="tx1"/>
                </a:solidFill>
                <a:latin typeface="+mj-lt"/>
              </a:defRPr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22684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6563" y="2194560"/>
            <a:ext cx="6821424" cy="45332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0" indent="0">
              <a:spcBef>
                <a:spcPts val="1000"/>
              </a:spcBef>
              <a:defRPr lang="en-US" noProof="0" dirty="0" smtClean="0"/>
            </a:lvl1pPr>
            <a:lvl2pPr marL="0" indent="0">
              <a:defRPr lang="en-US" noProof="0" dirty="0" smtClean="0"/>
            </a:lvl2pPr>
            <a:lvl3pPr marL="171450" indent="-171450">
              <a:buFont typeface="Freya" pitchFamily="2" charset="0"/>
              <a:buChar char="–"/>
              <a:defRPr lang="en-US" b="0" noProof="0" dirty="0" smtClean="0"/>
            </a:lvl3pPr>
            <a:lvl4pPr marL="285750" indent="-114300">
              <a:defRPr lang="en-US" b="0" noProof="0" dirty="0" smtClean="0"/>
            </a:lvl4pPr>
            <a:lvl5pPr marL="457200" indent="-171450">
              <a:defRPr lang="en-US" b="0" noProof="0" dirty="0" smtClean="0"/>
            </a:lvl5pPr>
          </a:lstStyle>
          <a:p>
            <a:pPr lvl="0"/>
            <a:r>
              <a:rPr lang="en-US" noProof="0" dirty="0" smtClean="0"/>
              <a:t>Click to edit</a:t>
            </a:r>
          </a:p>
          <a:p>
            <a:pPr lvl="1"/>
            <a:r>
              <a:rPr lang="en-US" noProof="0" dirty="0" smtClean="0"/>
              <a:t>Second level</a:t>
            </a:r>
          </a:p>
          <a:p>
            <a:pPr lvl="2"/>
            <a:r>
              <a:rPr lang="en-US" noProof="0" dirty="0" smtClean="0"/>
              <a:t>Third level</a:t>
            </a:r>
          </a:p>
          <a:p>
            <a:pPr lvl="3"/>
            <a:r>
              <a:rPr lang="en-US" noProof="0" dirty="0" smtClean="0"/>
              <a:t>Fourth level</a:t>
            </a:r>
          </a:p>
          <a:p>
            <a:pPr lvl="4"/>
            <a:r>
              <a:rPr lang="en-US" noProof="0" dirty="0" smtClean="0"/>
              <a:t>Fifth level</a:t>
            </a:r>
          </a:p>
        </p:txBody>
      </p:sp>
      <p:sp>
        <p:nvSpPr>
          <p:cNvPr id="7" name="Title Placeholder 3"/>
          <p:cNvSpPr>
            <a:spLocks noGrp="1"/>
          </p:cNvSpPr>
          <p:nvPr>
            <p:ph type="title"/>
          </p:nvPr>
        </p:nvSpPr>
        <p:spPr bwMode="auto">
          <a:xfrm>
            <a:off x="425133" y="1350963"/>
            <a:ext cx="6824662" cy="741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baseline="0">
                <a:solidFill>
                  <a:schemeClr val="accent1"/>
                </a:solidFill>
                <a:latin typeface="+mj-lt"/>
              </a:defRPr>
            </a:lvl1pPr>
          </a:lstStyle>
          <a:p>
            <a:pPr lvl="0"/>
            <a:endParaRPr lang="en-US" altLang="en-US" dirty="0" smtClean="0"/>
          </a:p>
        </p:txBody>
      </p:sp>
      <p:sp>
        <p:nvSpPr>
          <p:cNvPr id="16" name="Text Placeholder 6"/>
          <p:cNvSpPr>
            <a:spLocks noGrp="1"/>
          </p:cNvSpPr>
          <p:nvPr>
            <p:ph type="body" sz="quarter" idx="12"/>
          </p:nvPr>
        </p:nvSpPr>
        <p:spPr bwMode="black">
          <a:xfrm>
            <a:off x="534670" y="602252"/>
            <a:ext cx="6923405" cy="515109"/>
          </a:xfrm>
          <a:prstGeom prst="rect">
            <a:avLst/>
          </a:prstGeom>
        </p:spPr>
        <p:txBody>
          <a:bodyPr lIns="0" tIns="0" rIns="0" bIns="0" anchor="ctr"/>
          <a:lstStyle>
            <a:lvl1pPr marL="0" indent="0">
              <a:defRPr sz="1400" cap="all" baseline="0">
                <a:solidFill>
                  <a:schemeClr val="bg1"/>
                </a:solidFill>
                <a:latin typeface="+mj-lt"/>
                <a:cs typeface="NP Simple Bold"/>
              </a:defRPr>
            </a:lvl1pPr>
          </a:lstStyle>
          <a:p>
            <a:pPr lvl="0"/>
            <a:endParaRPr lang="en-US" dirty="0" smtClean="0"/>
          </a:p>
        </p:txBody>
      </p:sp>
      <p:sp>
        <p:nvSpPr>
          <p:cNvPr id="5" name="Slide Number Placeholder 2"/>
          <p:cNvSpPr>
            <a:spLocks noGrp="1"/>
          </p:cNvSpPr>
          <p:nvPr>
            <p:ph type="sldNum" sz="quarter" idx="13"/>
          </p:nvPr>
        </p:nvSpPr>
        <p:spPr/>
        <p:txBody>
          <a:bodyPr/>
          <a:lstStyle>
            <a:lvl1pPr>
              <a:defRPr/>
            </a:lvl1pPr>
          </a:lstStyle>
          <a:p>
            <a:fld id="{FECDED1B-DA7B-44CD-94AF-7B011269F3B7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A3014F-6E2C-4638-87A1-E06B53CD66FA}" type="datetimeFigureOut">
              <a:rPr lang="en-US"/>
              <a:pPr>
                <a:defRPr/>
              </a:pPr>
              <a:t>1/10/2018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49089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4"/>
          </p:nvPr>
        </p:nvSpPr>
        <p:spPr>
          <a:xfrm>
            <a:off x="7309168" y="4118610"/>
            <a:ext cx="2444750" cy="2593975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6563" y="2194560"/>
            <a:ext cx="6720840" cy="4533265"/>
          </a:xfrm>
          <a:prstGeom prst="rect">
            <a:avLst/>
          </a:prstGeom>
        </p:spPr>
        <p:txBody>
          <a:bodyPr/>
          <a:lstStyle>
            <a:lvl1pPr marL="0" marR="0" indent="0" algn="l" defTabSz="1019175" rtl="0" eaLnBrk="0" fontAlgn="base" latinLnBrk="0" hangingPunct="0">
              <a:lnSpc>
                <a:spcPct val="100000"/>
              </a:lnSpc>
              <a:spcBef>
                <a:spcPts val="1000"/>
              </a:spcBef>
              <a:spcAft>
                <a:spcPts val="600"/>
              </a:spcAft>
              <a:buClrTx/>
              <a:buSzTx/>
              <a:buFontTx/>
              <a:buNone/>
              <a:tabLst/>
              <a:defRPr lang="en-US" sz="1300" b="1" noProof="0" dirty="0" smtClean="0">
                <a:solidFill>
                  <a:schemeClr val="tx1"/>
                </a:solidFill>
                <a:latin typeface="+mn-lt"/>
                <a:ea typeface="ヒラギノ角ゴ Pro W3" charset="0"/>
                <a:cs typeface="Freya" pitchFamily="2" charset="0"/>
              </a:defRPr>
            </a:lvl1pPr>
            <a:lvl2pPr marL="0" marR="0" indent="0" algn="l" defTabSz="1019175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 typeface="Freya" pitchFamily="2" charset="0"/>
              <a:buNone/>
              <a:tabLst/>
              <a:defRPr lang="en-US" sz="1300" b="0" noProof="0" dirty="0" smtClean="0">
                <a:solidFill>
                  <a:schemeClr val="tx1"/>
                </a:solidFill>
                <a:latin typeface="+mn-lt"/>
                <a:ea typeface="Freya" pitchFamily="2" charset="0"/>
                <a:cs typeface="Freya" pitchFamily="2" charset="0"/>
              </a:defRPr>
            </a:lvl2pPr>
            <a:lvl3pPr marL="171450" marR="0" indent="-171450" algn="l" defTabSz="1019175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Pct val="100000"/>
              <a:buFont typeface="Freya" pitchFamily="2" charset="0"/>
              <a:buChar char="–"/>
              <a:tabLst/>
              <a:defRPr sz="1300" b="0">
                <a:latin typeface="+mn-lt"/>
                <a:ea typeface="Freya" pitchFamily="2" charset="0"/>
              </a:defRPr>
            </a:lvl3pPr>
            <a:lvl4pPr marL="285750" marR="0" indent="-114300" algn="l" defTabSz="1019175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 typeface="Arial" pitchFamily="34" charset="0"/>
              <a:buChar char="•"/>
              <a:tabLst/>
              <a:defRPr sz="1300" b="0">
                <a:latin typeface="+mn-lt"/>
                <a:ea typeface="Freya" pitchFamily="2" charset="0"/>
              </a:defRPr>
            </a:lvl4pPr>
            <a:lvl5pPr marL="457200" marR="0" indent="-171450" algn="l" defTabSz="1019175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 typeface="Freya" pitchFamily="2" charset="0"/>
              <a:buChar char="–"/>
              <a:tabLst/>
              <a:defRPr sz="1300" b="0">
                <a:latin typeface="+mn-lt"/>
                <a:ea typeface="Freya" pitchFamily="2" charset="0"/>
              </a:defRPr>
            </a:lvl5pPr>
          </a:lstStyle>
          <a:p>
            <a:pPr lvl="0"/>
            <a:r>
              <a:rPr lang="en-US" altLang="en-US" noProof="0" dirty="0" smtClean="0"/>
              <a:t>Click to edit</a:t>
            </a:r>
          </a:p>
          <a:p>
            <a:pPr lvl="1"/>
            <a:r>
              <a:rPr lang="en-US" altLang="en-US" noProof="0" dirty="0" smtClean="0"/>
              <a:t>Second level</a:t>
            </a:r>
          </a:p>
          <a:p>
            <a:pPr lvl="2"/>
            <a:r>
              <a:rPr lang="en-US" altLang="en-US" noProof="0" dirty="0" smtClean="0"/>
              <a:t>Third level</a:t>
            </a:r>
          </a:p>
          <a:p>
            <a:pPr lvl="3"/>
            <a:r>
              <a:rPr lang="en-US" altLang="en-US" noProof="0" dirty="0" smtClean="0"/>
              <a:t>Fourth level</a:t>
            </a:r>
          </a:p>
          <a:p>
            <a:pPr lvl="4"/>
            <a:r>
              <a:rPr lang="en-US" altLang="en-US" noProof="0" dirty="0" smtClean="0"/>
              <a:t>Fifth level</a:t>
            </a:r>
          </a:p>
        </p:txBody>
      </p:sp>
      <p:sp>
        <p:nvSpPr>
          <p:cNvPr id="17" name="Text Placeholder 6"/>
          <p:cNvSpPr>
            <a:spLocks noGrp="1"/>
          </p:cNvSpPr>
          <p:nvPr>
            <p:ph type="body" sz="quarter" idx="12"/>
          </p:nvPr>
        </p:nvSpPr>
        <p:spPr bwMode="black">
          <a:xfrm>
            <a:off x="534670" y="602252"/>
            <a:ext cx="6923405" cy="515109"/>
          </a:xfrm>
          <a:prstGeom prst="rect">
            <a:avLst/>
          </a:prstGeom>
        </p:spPr>
        <p:txBody>
          <a:bodyPr lIns="0" tIns="0" rIns="0" bIns="0" anchor="ctr"/>
          <a:lstStyle>
            <a:lvl1pPr marL="0" indent="0">
              <a:defRPr sz="1400" cap="all" baseline="0">
                <a:solidFill>
                  <a:schemeClr val="bg1"/>
                </a:solidFill>
                <a:latin typeface="+mj-lt"/>
                <a:cs typeface="NP Simple Bold"/>
              </a:defRPr>
            </a:lvl1pPr>
          </a:lstStyle>
          <a:p>
            <a:pPr lvl="0"/>
            <a:endParaRPr lang="en-US" dirty="0" smtClean="0"/>
          </a:p>
        </p:txBody>
      </p:sp>
      <p:sp>
        <p:nvSpPr>
          <p:cNvPr id="18" name="Title Placeholder 3"/>
          <p:cNvSpPr>
            <a:spLocks noGrp="1"/>
          </p:cNvSpPr>
          <p:nvPr>
            <p:ph type="title"/>
          </p:nvPr>
        </p:nvSpPr>
        <p:spPr bwMode="auto">
          <a:xfrm>
            <a:off x="425133" y="1350963"/>
            <a:ext cx="6824662" cy="741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lvl="0"/>
            <a:endParaRPr lang="en-US" altLang="en-US" dirty="0" smtClean="0"/>
          </a:p>
        </p:txBody>
      </p:sp>
      <p:sp>
        <p:nvSpPr>
          <p:cNvPr id="6" name="Slide Number Placeholder 2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/>
            </a:lvl1pPr>
          </a:lstStyle>
          <a:p>
            <a:fld id="{EE6540BB-2437-4080-9D7A-193E8B43DD1C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A87B4F-6F25-4FFF-9FD8-818E4E211D01}" type="datetimeFigureOut">
              <a:rPr lang="en-US"/>
              <a:pPr>
                <a:defRPr/>
              </a:pPr>
              <a:t>1/10/2018</a:t>
            </a:fld>
            <a:endParaRPr 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57267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Side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4"/>
          <p:cNvSpPr>
            <a:spLocks noChangeArrowheads="1"/>
          </p:cNvSpPr>
          <p:nvPr userDrawn="1"/>
        </p:nvSpPr>
        <p:spPr bwMode="ltGray">
          <a:xfrm>
            <a:off x="6831013" y="1362075"/>
            <a:ext cx="2928937" cy="5594350"/>
          </a:xfrm>
          <a:prstGeom prst="rect">
            <a:avLst/>
          </a:prstGeom>
          <a:solidFill>
            <a:schemeClr val="accent2"/>
          </a:solidFill>
          <a:ln>
            <a:noFill/>
          </a:ln>
          <a:extLst/>
        </p:spPr>
        <p:txBody>
          <a:bodyPr lIns="163717" tIns="0" rIns="91195" bIns="45599" anchor="ctr"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30000"/>
              </a:spcBef>
              <a:defRPr/>
            </a:pPr>
            <a:endParaRPr lang="en-US" altLang="en-US" sz="1000">
              <a:solidFill>
                <a:schemeClr val="bg1"/>
              </a:solidFill>
              <a:latin typeface="NP Simple TT Bold" pitchFamily="34" charset="0"/>
              <a:cs typeface="+mn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36626" y="2194559"/>
            <a:ext cx="6172200" cy="45332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0" marR="0" indent="0" algn="l" defTabSz="1019175" rtl="0" eaLnBrk="0" fontAlgn="base" latinLnBrk="0" hangingPunct="0">
              <a:lnSpc>
                <a:spcPct val="100000"/>
              </a:lnSpc>
              <a:spcBef>
                <a:spcPts val="1000"/>
              </a:spcBef>
              <a:spcAft>
                <a:spcPts val="600"/>
              </a:spcAft>
              <a:buClrTx/>
              <a:buSzTx/>
              <a:buFontTx/>
              <a:buNone/>
              <a:tabLst/>
              <a:defRPr lang="en-US" noProof="0" dirty="0" smtClean="0"/>
            </a:lvl1pPr>
            <a:lvl2pPr marL="0" marR="0" indent="0" algn="l" defTabSz="1019175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 typeface="Freya" pitchFamily="2" charset="0"/>
              <a:buNone/>
              <a:tabLst/>
              <a:defRPr lang="en-US" noProof="0" dirty="0" smtClean="0"/>
            </a:lvl2pPr>
            <a:lvl3pPr marL="171450" marR="0" indent="-171450" algn="l" defTabSz="1019175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Pct val="100000"/>
              <a:buFont typeface="Freya" pitchFamily="2" charset="0"/>
              <a:buChar char="–"/>
              <a:tabLst/>
              <a:defRPr lang="en-US" b="0" noProof="0" dirty="0" smtClean="0"/>
            </a:lvl3pPr>
            <a:lvl4pPr marL="285750" marR="0" indent="-114300" algn="l" defTabSz="1019175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 typeface="Arial" pitchFamily="34" charset="0"/>
              <a:buChar char="•"/>
              <a:tabLst/>
              <a:defRPr lang="en-US" b="0" noProof="0" dirty="0" smtClean="0"/>
            </a:lvl4pPr>
            <a:lvl5pPr marL="457200" marR="0" indent="-171450" algn="l" defTabSz="1019175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 typeface="Freya" pitchFamily="2" charset="0"/>
              <a:buChar char="–"/>
              <a:tabLst/>
              <a:defRPr lang="en-US" b="0" noProof="0" dirty="0" smtClean="0"/>
            </a:lvl5pPr>
          </a:lstStyle>
          <a:p>
            <a:pPr lvl="0"/>
            <a:r>
              <a:rPr lang="en-US" altLang="en-US" noProof="0" dirty="0" smtClean="0"/>
              <a:t>Click to edit</a:t>
            </a:r>
          </a:p>
          <a:p>
            <a:pPr lvl="1"/>
            <a:r>
              <a:rPr lang="en-US" altLang="en-US" noProof="0" dirty="0" smtClean="0"/>
              <a:t>Second level</a:t>
            </a:r>
          </a:p>
          <a:p>
            <a:pPr lvl="2"/>
            <a:r>
              <a:rPr lang="en-US" altLang="en-US" noProof="0" dirty="0" smtClean="0"/>
              <a:t>Third level</a:t>
            </a:r>
          </a:p>
          <a:p>
            <a:pPr lvl="3"/>
            <a:r>
              <a:rPr lang="en-US" altLang="en-US" noProof="0" dirty="0" smtClean="0"/>
              <a:t>Fourth level</a:t>
            </a:r>
          </a:p>
          <a:p>
            <a:pPr lvl="4"/>
            <a:r>
              <a:rPr lang="en-US" altLang="en-US" noProof="0" dirty="0" smtClean="0"/>
              <a:t>Fifth level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sz="half" idx="11"/>
          </p:nvPr>
        </p:nvSpPr>
        <p:spPr bwMode="white">
          <a:xfrm>
            <a:off x="6947651" y="1518284"/>
            <a:ext cx="2651760" cy="5259706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90000"/>
              </a:lnSpc>
              <a:defRPr sz="1600" b="1" cap="all" baseline="0">
                <a:solidFill>
                  <a:schemeClr val="tx2"/>
                </a:solidFill>
                <a:latin typeface="NP Simple TT Bold" pitchFamily="34" charset="0"/>
                <a:ea typeface="NP Simple TT Bold" pitchFamily="34" charset="0"/>
              </a:defRPr>
            </a:lvl1pPr>
            <a:lvl2pPr marL="4762" indent="0">
              <a:lnSpc>
                <a:spcPct val="90000"/>
              </a:lnSpc>
              <a:spcBef>
                <a:spcPts val="800"/>
              </a:spcBef>
              <a:spcAft>
                <a:spcPts val="600"/>
              </a:spcAft>
              <a:buFont typeface="Freya" pitchFamily="2" charset="0"/>
              <a:buNone/>
              <a:defRPr sz="1200">
                <a:solidFill>
                  <a:schemeClr val="bg1"/>
                </a:solidFill>
                <a:latin typeface="NP Simple TT Bold" pitchFamily="34" charset="0"/>
                <a:ea typeface="NP Simple TT Bold" pitchFamily="34" charset="0"/>
              </a:defRPr>
            </a:lvl2pPr>
            <a:lvl3pPr marL="118872" indent="-118872">
              <a:lnSpc>
                <a:spcPct val="90000"/>
              </a:lnSpc>
              <a:spcBef>
                <a:spcPts val="0"/>
              </a:spcBef>
              <a:spcAft>
                <a:spcPts val="400"/>
              </a:spcAft>
              <a:buSzPct val="100000"/>
              <a:buFont typeface="Freya" pitchFamily="2" charset="0"/>
              <a:buChar char="–"/>
              <a:defRPr sz="1200">
                <a:solidFill>
                  <a:schemeClr val="bg1"/>
                </a:solidFill>
                <a:latin typeface="NP Simple TT Bold" pitchFamily="34" charset="0"/>
                <a:ea typeface="NP Simple TT Bold" pitchFamily="34" charset="0"/>
              </a:defRPr>
            </a:lvl3pPr>
            <a:lvl4pPr marL="118872" indent="-118872">
              <a:lnSpc>
                <a:spcPct val="90000"/>
              </a:lnSpc>
              <a:spcBef>
                <a:spcPts val="0"/>
              </a:spcBef>
              <a:spcAft>
                <a:spcPts val="400"/>
              </a:spcAft>
              <a:buFont typeface="Freya" pitchFamily="2" charset="0"/>
              <a:buChar char="–"/>
              <a:defRPr sz="1200">
                <a:solidFill>
                  <a:schemeClr val="bg1"/>
                </a:solidFill>
                <a:latin typeface="NP Simple TT Bold" pitchFamily="34" charset="0"/>
                <a:ea typeface="NP Simple TT Bold" pitchFamily="34" charset="0"/>
              </a:defRPr>
            </a:lvl4pPr>
            <a:lvl5pPr marL="118872" indent="-118872">
              <a:lnSpc>
                <a:spcPct val="90000"/>
              </a:lnSpc>
              <a:spcBef>
                <a:spcPts val="0"/>
              </a:spcBef>
              <a:spcAft>
                <a:spcPts val="400"/>
              </a:spcAft>
              <a:buFont typeface="Freya" pitchFamily="2" charset="0"/>
              <a:buChar char="–"/>
              <a:defRPr sz="1200">
                <a:solidFill>
                  <a:schemeClr val="bg1"/>
                </a:solidFill>
                <a:latin typeface="NP Simple TT Bold" pitchFamily="34" charset="0"/>
                <a:ea typeface="NP Simple TT Bold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4" name="Text Placeholder 6"/>
          <p:cNvSpPr>
            <a:spLocks noGrp="1"/>
          </p:cNvSpPr>
          <p:nvPr>
            <p:ph type="body" sz="quarter" idx="12"/>
          </p:nvPr>
        </p:nvSpPr>
        <p:spPr bwMode="black">
          <a:xfrm>
            <a:off x="534670" y="602252"/>
            <a:ext cx="6923405" cy="515109"/>
          </a:xfrm>
          <a:prstGeom prst="rect">
            <a:avLst/>
          </a:prstGeom>
        </p:spPr>
        <p:txBody>
          <a:bodyPr lIns="0" tIns="0" rIns="0" bIns="0" anchor="ctr"/>
          <a:lstStyle>
            <a:lvl1pPr marL="0" indent="0">
              <a:defRPr sz="1400" cap="all" baseline="0">
                <a:solidFill>
                  <a:schemeClr val="bg1"/>
                </a:solidFill>
                <a:latin typeface="+mj-lt"/>
                <a:cs typeface="NP Simple Bold"/>
              </a:defRPr>
            </a:lvl1pPr>
          </a:lstStyle>
          <a:p>
            <a:pPr lvl="0"/>
            <a:endParaRPr lang="en-US" dirty="0" smtClean="0"/>
          </a:p>
        </p:txBody>
      </p:sp>
      <p:sp>
        <p:nvSpPr>
          <p:cNvPr id="15" name="Title Placeholder 3"/>
          <p:cNvSpPr>
            <a:spLocks noGrp="1"/>
          </p:cNvSpPr>
          <p:nvPr>
            <p:ph type="title"/>
          </p:nvPr>
        </p:nvSpPr>
        <p:spPr bwMode="auto">
          <a:xfrm>
            <a:off x="425133" y="1350963"/>
            <a:ext cx="6169977" cy="741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lvl="0"/>
            <a:endParaRPr lang="en-US" altLang="en-US" dirty="0" smtClean="0"/>
          </a:p>
        </p:txBody>
      </p:sp>
      <p:sp>
        <p:nvSpPr>
          <p:cNvPr id="8" name="Slide Number Placeholder 2"/>
          <p:cNvSpPr>
            <a:spLocks noGrp="1"/>
          </p:cNvSpPr>
          <p:nvPr>
            <p:ph type="sldNum" sz="quarter" idx="13"/>
          </p:nvPr>
        </p:nvSpPr>
        <p:spPr/>
        <p:txBody>
          <a:bodyPr/>
          <a:lstStyle>
            <a:lvl1pPr>
              <a:defRPr/>
            </a:lvl1pPr>
          </a:lstStyle>
          <a:p>
            <a:fld id="{A11D6083-F7FA-40BC-9A82-B235269FBA6B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  <a:latin typeface="+mj-lt"/>
              </a:defRPr>
            </a:lvl1pPr>
          </a:lstStyle>
          <a:p>
            <a:pPr>
              <a:defRPr/>
            </a:pPr>
            <a:fld id="{E6EF70F5-436C-4ABF-AD80-43D31D9373FD}" type="datetimeFigureOut">
              <a:rPr lang="en-US"/>
              <a:pPr>
                <a:defRPr/>
              </a:pPr>
              <a:t>1/10/2018</a:t>
            </a:fld>
            <a:endParaRPr lang="en-US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 algn="r">
              <a:defRPr sz="900">
                <a:solidFill>
                  <a:schemeClr val="tx1"/>
                </a:solidFill>
                <a:latin typeface="+mj-lt"/>
              </a:defRPr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64843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Short Side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4"/>
          <p:cNvSpPr>
            <a:spLocks noChangeArrowheads="1"/>
          </p:cNvSpPr>
          <p:nvPr userDrawn="1"/>
        </p:nvSpPr>
        <p:spPr bwMode="ltGray">
          <a:xfrm>
            <a:off x="6831013" y="1362075"/>
            <a:ext cx="2928937" cy="1924050"/>
          </a:xfrm>
          <a:prstGeom prst="rect">
            <a:avLst/>
          </a:prstGeom>
          <a:solidFill>
            <a:schemeClr val="accent2"/>
          </a:solidFill>
          <a:ln>
            <a:noFill/>
          </a:ln>
          <a:extLst/>
        </p:spPr>
        <p:txBody>
          <a:bodyPr lIns="163717" tIns="0" rIns="91195" bIns="45599" anchor="ctr"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30000"/>
              </a:spcBef>
              <a:defRPr/>
            </a:pPr>
            <a:endParaRPr lang="en-US" altLang="en-US" sz="1000">
              <a:solidFill>
                <a:schemeClr val="bg1"/>
              </a:solidFill>
              <a:latin typeface="NP Simple TT Bold" pitchFamily="34" charset="0"/>
              <a:cs typeface="+mn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36626" y="2194559"/>
            <a:ext cx="6172200" cy="45332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0" marR="0" indent="0" algn="l" defTabSz="1019175" rtl="0" eaLnBrk="0" fontAlgn="base" latinLnBrk="0" hangingPunct="0">
              <a:lnSpc>
                <a:spcPct val="100000"/>
              </a:lnSpc>
              <a:spcBef>
                <a:spcPts val="1000"/>
              </a:spcBef>
              <a:spcAft>
                <a:spcPts val="600"/>
              </a:spcAft>
              <a:buClrTx/>
              <a:buSzTx/>
              <a:buFontTx/>
              <a:buNone/>
              <a:tabLst/>
              <a:defRPr lang="en-US" noProof="0" dirty="0" smtClean="0"/>
            </a:lvl1pPr>
            <a:lvl2pPr marL="0" marR="0" indent="0" algn="l" defTabSz="1019175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 typeface="Freya" pitchFamily="2" charset="0"/>
              <a:buNone/>
              <a:tabLst/>
              <a:defRPr lang="en-US" noProof="0" dirty="0" smtClean="0"/>
            </a:lvl2pPr>
            <a:lvl3pPr marL="171450" marR="0" indent="-171450" algn="l" defTabSz="1019175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Pct val="100000"/>
              <a:buFont typeface="Freya" pitchFamily="2" charset="0"/>
              <a:buChar char="–"/>
              <a:tabLst/>
              <a:defRPr lang="en-US" b="0" noProof="0" dirty="0" smtClean="0"/>
            </a:lvl3pPr>
            <a:lvl4pPr marL="285750" marR="0" indent="-114300" algn="l" defTabSz="1019175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 typeface="Arial" pitchFamily="34" charset="0"/>
              <a:buChar char="•"/>
              <a:tabLst/>
              <a:defRPr lang="en-US" b="0" noProof="0" dirty="0" smtClean="0"/>
            </a:lvl4pPr>
            <a:lvl5pPr marL="457200" marR="0" indent="-171450" algn="l" defTabSz="1019175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 typeface="Freya" pitchFamily="2" charset="0"/>
              <a:buChar char="–"/>
              <a:tabLst/>
              <a:defRPr lang="en-US" b="0" noProof="0" dirty="0" smtClean="0"/>
            </a:lvl5pPr>
          </a:lstStyle>
          <a:p>
            <a:pPr lvl="0"/>
            <a:r>
              <a:rPr lang="en-US" altLang="en-US" noProof="0" dirty="0" smtClean="0"/>
              <a:t>Click to edit</a:t>
            </a:r>
          </a:p>
          <a:p>
            <a:pPr lvl="1"/>
            <a:r>
              <a:rPr lang="en-US" altLang="en-US" noProof="0" dirty="0" smtClean="0"/>
              <a:t>Second level</a:t>
            </a:r>
          </a:p>
          <a:p>
            <a:pPr lvl="2"/>
            <a:r>
              <a:rPr lang="en-US" altLang="en-US" noProof="0" dirty="0" smtClean="0"/>
              <a:t>Third level</a:t>
            </a:r>
          </a:p>
          <a:p>
            <a:pPr lvl="3"/>
            <a:r>
              <a:rPr lang="en-US" altLang="en-US" noProof="0" dirty="0" smtClean="0"/>
              <a:t>Fourth level</a:t>
            </a:r>
          </a:p>
          <a:p>
            <a:pPr lvl="4"/>
            <a:r>
              <a:rPr lang="en-US" altLang="en-US" noProof="0" dirty="0" smtClean="0"/>
              <a:t>Fifth level</a:t>
            </a:r>
          </a:p>
        </p:txBody>
      </p:sp>
      <p:sp>
        <p:nvSpPr>
          <p:cNvPr id="16" name="Text Placeholder 6"/>
          <p:cNvSpPr>
            <a:spLocks noGrp="1"/>
          </p:cNvSpPr>
          <p:nvPr>
            <p:ph type="body" sz="quarter" idx="12"/>
          </p:nvPr>
        </p:nvSpPr>
        <p:spPr bwMode="black">
          <a:xfrm>
            <a:off x="534670" y="602252"/>
            <a:ext cx="6923405" cy="515109"/>
          </a:xfrm>
          <a:prstGeom prst="rect">
            <a:avLst/>
          </a:prstGeom>
        </p:spPr>
        <p:txBody>
          <a:bodyPr lIns="0" tIns="0" rIns="0" bIns="0" anchor="ctr"/>
          <a:lstStyle>
            <a:lvl1pPr marL="0" indent="0">
              <a:defRPr sz="1400" cap="all" baseline="0">
                <a:solidFill>
                  <a:schemeClr val="bg1"/>
                </a:solidFill>
                <a:latin typeface="+mj-lt"/>
                <a:cs typeface="NP Simple Bold"/>
              </a:defRPr>
            </a:lvl1pPr>
          </a:lstStyle>
          <a:p>
            <a:pPr lvl="0"/>
            <a:endParaRPr lang="en-US" dirty="0" smtClean="0"/>
          </a:p>
        </p:txBody>
      </p:sp>
      <p:sp>
        <p:nvSpPr>
          <p:cNvPr id="17" name="Title Placeholder 3"/>
          <p:cNvSpPr>
            <a:spLocks noGrp="1"/>
          </p:cNvSpPr>
          <p:nvPr>
            <p:ph type="title"/>
          </p:nvPr>
        </p:nvSpPr>
        <p:spPr bwMode="auto">
          <a:xfrm>
            <a:off x="425133" y="1350963"/>
            <a:ext cx="6192837" cy="741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lvl="0"/>
            <a:endParaRPr lang="en-US" altLang="en-US" dirty="0" smtClean="0"/>
          </a:p>
        </p:txBody>
      </p:sp>
      <p:sp>
        <p:nvSpPr>
          <p:cNvPr id="12" name="Content Placeholder 2"/>
          <p:cNvSpPr>
            <a:spLocks noGrp="1"/>
          </p:cNvSpPr>
          <p:nvPr>
            <p:ph sz="half" idx="11"/>
          </p:nvPr>
        </p:nvSpPr>
        <p:spPr bwMode="white">
          <a:xfrm>
            <a:off x="6947651" y="1518284"/>
            <a:ext cx="2651760" cy="1636396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90000"/>
              </a:lnSpc>
              <a:defRPr sz="1600" b="1" cap="all" baseline="0">
                <a:solidFill>
                  <a:schemeClr val="tx2"/>
                </a:solidFill>
                <a:latin typeface="NP Simple TT Bold" pitchFamily="34" charset="0"/>
                <a:ea typeface="NP Simple TT Bold" pitchFamily="34" charset="0"/>
              </a:defRPr>
            </a:lvl1pPr>
            <a:lvl2pPr marL="4762" indent="0">
              <a:lnSpc>
                <a:spcPct val="90000"/>
              </a:lnSpc>
              <a:spcBef>
                <a:spcPts val="800"/>
              </a:spcBef>
              <a:spcAft>
                <a:spcPts val="600"/>
              </a:spcAft>
              <a:buFont typeface="Freya" pitchFamily="2" charset="0"/>
              <a:buNone/>
              <a:defRPr sz="1200">
                <a:solidFill>
                  <a:schemeClr val="bg1"/>
                </a:solidFill>
                <a:latin typeface="NP Simple TT Bold" pitchFamily="34" charset="0"/>
                <a:ea typeface="NP Simple TT Bold" pitchFamily="34" charset="0"/>
              </a:defRPr>
            </a:lvl2pPr>
            <a:lvl3pPr marL="118872" indent="-118872">
              <a:lnSpc>
                <a:spcPct val="90000"/>
              </a:lnSpc>
              <a:spcBef>
                <a:spcPts val="0"/>
              </a:spcBef>
              <a:spcAft>
                <a:spcPts val="400"/>
              </a:spcAft>
              <a:buSzPct val="100000"/>
              <a:buFont typeface="Freya" pitchFamily="2" charset="0"/>
              <a:buChar char="–"/>
              <a:defRPr sz="1200">
                <a:solidFill>
                  <a:schemeClr val="bg1"/>
                </a:solidFill>
                <a:latin typeface="NP Simple TT Bold" pitchFamily="34" charset="0"/>
                <a:ea typeface="NP Simple TT Bold" pitchFamily="34" charset="0"/>
              </a:defRPr>
            </a:lvl3pPr>
            <a:lvl4pPr marL="118872" indent="-118872">
              <a:lnSpc>
                <a:spcPct val="90000"/>
              </a:lnSpc>
              <a:spcBef>
                <a:spcPts val="0"/>
              </a:spcBef>
              <a:spcAft>
                <a:spcPts val="400"/>
              </a:spcAft>
              <a:buFont typeface="Freya" pitchFamily="2" charset="0"/>
              <a:buChar char="–"/>
              <a:defRPr sz="1200">
                <a:solidFill>
                  <a:schemeClr val="bg1"/>
                </a:solidFill>
                <a:latin typeface="NP Simple TT Bold" pitchFamily="34" charset="0"/>
                <a:ea typeface="NP Simple TT Bold" pitchFamily="34" charset="0"/>
              </a:defRPr>
            </a:lvl4pPr>
            <a:lvl5pPr marL="118872" indent="-118872">
              <a:lnSpc>
                <a:spcPct val="90000"/>
              </a:lnSpc>
              <a:spcBef>
                <a:spcPts val="0"/>
              </a:spcBef>
              <a:spcAft>
                <a:spcPts val="400"/>
              </a:spcAft>
              <a:buFont typeface="Freya" pitchFamily="2" charset="0"/>
              <a:buChar char="–"/>
              <a:defRPr sz="1200">
                <a:solidFill>
                  <a:schemeClr val="bg1"/>
                </a:solidFill>
                <a:latin typeface="NP Simple TT Bold" pitchFamily="34" charset="0"/>
                <a:ea typeface="NP Simple TT Bold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Slide Number Placeholder 2"/>
          <p:cNvSpPr>
            <a:spLocks noGrp="1"/>
          </p:cNvSpPr>
          <p:nvPr>
            <p:ph type="sldNum" sz="quarter" idx="13"/>
          </p:nvPr>
        </p:nvSpPr>
        <p:spPr/>
        <p:txBody>
          <a:bodyPr/>
          <a:lstStyle>
            <a:lvl1pPr>
              <a:defRPr/>
            </a:lvl1pPr>
          </a:lstStyle>
          <a:p>
            <a:fld id="{AB50748A-CF8F-4508-84D8-A981CCA7BE0D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  <a:latin typeface="+mj-lt"/>
              </a:defRPr>
            </a:lvl1pPr>
          </a:lstStyle>
          <a:p>
            <a:pPr>
              <a:defRPr/>
            </a:pPr>
            <a:fld id="{985C8204-4D72-4FEB-AF18-3363BB68FC5A}" type="datetimeFigureOut">
              <a:rPr lang="en-US"/>
              <a:pPr>
                <a:defRPr/>
              </a:pPr>
              <a:t>1/10/2018</a:t>
            </a:fld>
            <a:endParaRPr 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 algn="r">
              <a:defRPr sz="900">
                <a:solidFill>
                  <a:schemeClr val="tx1"/>
                </a:solidFill>
                <a:latin typeface="+mj-lt"/>
              </a:defRPr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41560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Call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36626" y="2194559"/>
            <a:ext cx="6172200" cy="45332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0" marR="0" indent="0" algn="l" defTabSz="1019175" rtl="0" eaLnBrk="0" fontAlgn="base" latinLnBrk="0" hangingPunct="0">
              <a:lnSpc>
                <a:spcPct val="100000"/>
              </a:lnSpc>
              <a:spcBef>
                <a:spcPts val="1000"/>
              </a:spcBef>
              <a:spcAft>
                <a:spcPts val="600"/>
              </a:spcAft>
              <a:buClrTx/>
              <a:buSzTx/>
              <a:buFontTx/>
              <a:buNone/>
              <a:tabLst/>
              <a:defRPr lang="en-US" noProof="0" dirty="0" smtClean="0"/>
            </a:lvl1pPr>
            <a:lvl2pPr marL="0" marR="0" indent="0" algn="l" defTabSz="1019175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 typeface="Freya" pitchFamily="2" charset="0"/>
              <a:buNone/>
              <a:tabLst/>
              <a:defRPr lang="en-US" noProof="0" dirty="0" smtClean="0"/>
            </a:lvl2pPr>
            <a:lvl3pPr marL="171450" marR="0" indent="-171450" algn="l" defTabSz="1019175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Pct val="100000"/>
              <a:buFont typeface="Freya" pitchFamily="2" charset="0"/>
              <a:buChar char="–"/>
              <a:tabLst/>
              <a:defRPr lang="en-US" b="0" noProof="0" dirty="0" smtClean="0"/>
            </a:lvl3pPr>
            <a:lvl4pPr marL="285750" marR="0" indent="-114300" algn="l" defTabSz="1019175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 typeface="Arial" pitchFamily="34" charset="0"/>
              <a:buChar char="•"/>
              <a:tabLst/>
              <a:defRPr lang="en-US" b="0" noProof="0" dirty="0" smtClean="0"/>
            </a:lvl4pPr>
            <a:lvl5pPr marL="457200" marR="0" indent="-171450" algn="l" defTabSz="1019175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 typeface="Freya" pitchFamily="2" charset="0"/>
              <a:buChar char="–"/>
              <a:tabLst/>
              <a:defRPr lang="en-US" b="0" noProof="0" dirty="0" smtClean="0"/>
            </a:lvl5pPr>
          </a:lstStyle>
          <a:p>
            <a:pPr lvl="0"/>
            <a:r>
              <a:rPr lang="en-US" altLang="en-US" noProof="0" dirty="0" smtClean="0"/>
              <a:t>Click to edit</a:t>
            </a:r>
          </a:p>
          <a:p>
            <a:pPr lvl="1"/>
            <a:r>
              <a:rPr lang="en-US" altLang="en-US" noProof="0" dirty="0" smtClean="0"/>
              <a:t>Second level</a:t>
            </a:r>
          </a:p>
          <a:p>
            <a:pPr lvl="2"/>
            <a:r>
              <a:rPr lang="en-US" altLang="en-US" noProof="0" dirty="0" smtClean="0"/>
              <a:t>Third level</a:t>
            </a:r>
          </a:p>
          <a:p>
            <a:pPr lvl="3"/>
            <a:r>
              <a:rPr lang="en-US" altLang="en-US" noProof="0" dirty="0" smtClean="0"/>
              <a:t>Fourth level</a:t>
            </a:r>
          </a:p>
          <a:p>
            <a:pPr lvl="4"/>
            <a:r>
              <a:rPr lang="en-US" altLang="en-US" noProof="0" dirty="0" smtClean="0"/>
              <a:t>Fifth level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sz="half" idx="11"/>
          </p:nvPr>
        </p:nvSpPr>
        <p:spPr>
          <a:xfrm>
            <a:off x="6981941" y="2194559"/>
            <a:ext cx="2743200" cy="4533266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85000"/>
              </a:lnSpc>
              <a:defRPr sz="2200" b="0">
                <a:solidFill>
                  <a:schemeClr val="accent2"/>
                </a:solidFill>
                <a:latin typeface="+mn-lt"/>
                <a:ea typeface="Freya" pitchFamily="2" charset="0"/>
              </a:defRPr>
            </a:lvl1pPr>
            <a:lvl2pPr marL="176212" indent="-171450">
              <a:lnSpc>
                <a:spcPct val="90000"/>
              </a:lnSpc>
              <a:spcBef>
                <a:spcPts val="800"/>
              </a:spcBef>
              <a:spcAft>
                <a:spcPts val="600"/>
              </a:spcAft>
              <a:buFont typeface="Freya" pitchFamily="2" charset="0"/>
              <a:buChar char="–"/>
              <a:defRPr sz="1200">
                <a:solidFill>
                  <a:schemeClr val="accent2"/>
                </a:solidFill>
                <a:latin typeface="NP Simple TT Bold" pitchFamily="34" charset="0"/>
                <a:ea typeface="NP Simple TT Bold" pitchFamily="34" charset="0"/>
              </a:defRPr>
            </a:lvl2pPr>
            <a:lvl3pPr marL="118872" indent="-118872">
              <a:lnSpc>
                <a:spcPct val="90000"/>
              </a:lnSpc>
              <a:spcBef>
                <a:spcPts val="0"/>
              </a:spcBef>
              <a:spcAft>
                <a:spcPts val="400"/>
              </a:spcAft>
              <a:buSzPct val="100000"/>
              <a:buFont typeface="Freya" pitchFamily="2" charset="0"/>
              <a:buChar char="–"/>
              <a:defRPr sz="1200">
                <a:solidFill>
                  <a:schemeClr val="bg1"/>
                </a:solidFill>
                <a:latin typeface="NP Simple TT Bold" pitchFamily="34" charset="0"/>
                <a:ea typeface="NP Simple TT Bold" pitchFamily="34" charset="0"/>
              </a:defRPr>
            </a:lvl3pPr>
            <a:lvl4pPr marL="118872" indent="-118872">
              <a:lnSpc>
                <a:spcPct val="90000"/>
              </a:lnSpc>
              <a:spcBef>
                <a:spcPts val="0"/>
              </a:spcBef>
              <a:spcAft>
                <a:spcPts val="400"/>
              </a:spcAft>
              <a:buFont typeface="Freya" pitchFamily="2" charset="0"/>
              <a:buChar char="–"/>
              <a:defRPr sz="1200">
                <a:solidFill>
                  <a:schemeClr val="bg1"/>
                </a:solidFill>
                <a:latin typeface="NP Simple TT Bold" pitchFamily="34" charset="0"/>
                <a:ea typeface="NP Simple TT Bold" pitchFamily="34" charset="0"/>
              </a:defRPr>
            </a:lvl4pPr>
            <a:lvl5pPr marL="118872" indent="-118872">
              <a:lnSpc>
                <a:spcPct val="90000"/>
              </a:lnSpc>
              <a:spcBef>
                <a:spcPts val="0"/>
              </a:spcBef>
              <a:spcAft>
                <a:spcPts val="400"/>
              </a:spcAft>
              <a:buFont typeface="Freya" pitchFamily="2" charset="0"/>
              <a:buChar char="–"/>
              <a:defRPr sz="1200">
                <a:solidFill>
                  <a:schemeClr val="bg1"/>
                </a:solidFill>
                <a:latin typeface="NP Simple TT Bold" pitchFamily="34" charset="0"/>
                <a:ea typeface="NP Simple TT Bold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</a:t>
            </a:r>
          </a:p>
          <a:p>
            <a:pPr lvl="1"/>
            <a:r>
              <a:rPr lang="en-US" dirty="0" smtClean="0"/>
              <a:t>Second level</a:t>
            </a:r>
          </a:p>
        </p:txBody>
      </p:sp>
      <p:sp>
        <p:nvSpPr>
          <p:cNvPr id="16" name="Text Placeholder 6"/>
          <p:cNvSpPr>
            <a:spLocks noGrp="1"/>
          </p:cNvSpPr>
          <p:nvPr>
            <p:ph type="body" sz="quarter" idx="12"/>
          </p:nvPr>
        </p:nvSpPr>
        <p:spPr bwMode="black">
          <a:xfrm>
            <a:off x="534670" y="602252"/>
            <a:ext cx="6923405" cy="515109"/>
          </a:xfrm>
          <a:prstGeom prst="rect">
            <a:avLst/>
          </a:prstGeom>
        </p:spPr>
        <p:txBody>
          <a:bodyPr lIns="0" tIns="0" rIns="0" bIns="0" anchor="ctr"/>
          <a:lstStyle>
            <a:lvl1pPr marL="0" indent="0">
              <a:defRPr sz="1400" cap="all" baseline="0">
                <a:solidFill>
                  <a:schemeClr val="bg1"/>
                </a:solidFill>
                <a:latin typeface="+mj-lt"/>
                <a:cs typeface="NP Simple Bold"/>
              </a:defRPr>
            </a:lvl1pPr>
          </a:lstStyle>
          <a:p>
            <a:pPr lvl="0"/>
            <a:endParaRPr lang="en-US" dirty="0" smtClean="0"/>
          </a:p>
        </p:txBody>
      </p:sp>
      <p:sp>
        <p:nvSpPr>
          <p:cNvPr id="17" name="Title Placeholder 3"/>
          <p:cNvSpPr>
            <a:spLocks noGrp="1"/>
          </p:cNvSpPr>
          <p:nvPr>
            <p:ph type="title"/>
          </p:nvPr>
        </p:nvSpPr>
        <p:spPr bwMode="auto">
          <a:xfrm>
            <a:off x="425133" y="1350963"/>
            <a:ext cx="6204267" cy="741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lvl="0"/>
            <a:endParaRPr lang="en-US" altLang="en-US" dirty="0" smtClean="0"/>
          </a:p>
        </p:txBody>
      </p:sp>
      <p:sp>
        <p:nvSpPr>
          <p:cNvPr id="7" name="Slide Number Placeholder 2"/>
          <p:cNvSpPr>
            <a:spLocks noGrp="1"/>
          </p:cNvSpPr>
          <p:nvPr>
            <p:ph type="sldNum" sz="quarter" idx="13"/>
          </p:nvPr>
        </p:nvSpPr>
        <p:spPr/>
        <p:txBody>
          <a:bodyPr/>
          <a:lstStyle>
            <a:lvl1pPr>
              <a:defRPr/>
            </a:lvl1pPr>
          </a:lstStyle>
          <a:p>
            <a:fld id="{9AC479B7-FD20-4013-AF89-1BB2BCF6ABA0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986F57-918A-4581-AC86-26A0D09DA51E}" type="datetimeFigureOut">
              <a:rPr lang="en-US"/>
              <a:pPr>
                <a:defRPr/>
              </a:pPr>
              <a:t>1/10/2018</a:t>
            </a:fld>
            <a:endParaRPr 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78685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45770" y="2194560"/>
            <a:ext cx="4535530" cy="45262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0" marR="0" indent="0" algn="l" defTabSz="1019175" rtl="0" eaLnBrk="0" fontAlgn="base" latinLnBrk="0" hangingPunct="0">
              <a:lnSpc>
                <a:spcPct val="100000"/>
              </a:lnSpc>
              <a:spcBef>
                <a:spcPts val="1000"/>
              </a:spcBef>
              <a:spcAft>
                <a:spcPts val="600"/>
              </a:spcAft>
              <a:buClrTx/>
              <a:buSzTx/>
              <a:buFontTx/>
              <a:buNone/>
              <a:tabLst/>
              <a:defRPr lang="en-US" noProof="0" dirty="0" smtClean="0"/>
            </a:lvl1pPr>
            <a:lvl2pPr marL="0" marR="0" indent="0" algn="l" defTabSz="1019175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 typeface="Freya" pitchFamily="2" charset="0"/>
              <a:buNone/>
              <a:tabLst/>
              <a:defRPr lang="en-US" noProof="0" dirty="0" smtClean="0"/>
            </a:lvl2pPr>
            <a:lvl3pPr marL="171450" marR="0" indent="-171450" algn="l" defTabSz="1019175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Pct val="100000"/>
              <a:buFont typeface="Freya" pitchFamily="2" charset="0"/>
              <a:buChar char="–"/>
              <a:tabLst/>
              <a:defRPr lang="en-US" b="0" noProof="0" dirty="0" smtClean="0"/>
            </a:lvl3pPr>
            <a:lvl4pPr marL="285750" marR="0" indent="-114300" algn="l" defTabSz="1019175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 typeface="Arial" pitchFamily="34" charset="0"/>
              <a:buChar char="•"/>
              <a:tabLst/>
              <a:defRPr lang="en-US" b="0" noProof="0" dirty="0" smtClean="0"/>
            </a:lvl4pPr>
            <a:lvl5pPr marL="457200" marR="0" indent="-171450" algn="l" defTabSz="1019175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 typeface="Freya" pitchFamily="2" charset="0"/>
              <a:buChar char="–"/>
              <a:tabLst/>
              <a:defRPr lang="en-US" b="0" noProof="0" dirty="0" smtClean="0"/>
            </a:lvl5pPr>
          </a:lstStyle>
          <a:p>
            <a:pPr lvl="0"/>
            <a:r>
              <a:rPr lang="en-US" altLang="en-US" noProof="0" dirty="0" smtClean="0"/>
              <a:t>Click to edit</a:t>
            </a:r>
          </a:p>
          <a:p>
            <a:pPr lvl="1"/>
            <a:r>
              <a:rPr lang="en-US" altLang="en-US" noProof="0" dirty="0" smtClean="0"/>
              <a:t>Second level</a:t>
            </a:r>
          </a:p>
          <a:p>
            <a:pPr lvl="2"/>
            <a:r>
              <a:rPr lang="en-US" altLang="en-US" noProof="0" dirty="0" smtClean="0"/>
              <a:t>Third level</a:t>
            </a:r>
          </a:p>
          <a:p>
            <a:pPr lvl="3"/>
            <a:r>
              <a:rPr lang="en-US" altLang="en-US" noProof="0" dirty="0" smtClean="0"/>
              <a:t>Fourth level</a:t>
            </a:r>
          </a:p>
          <a:p>
            <a:pPr lvl="4"/>
            <a:r>
              <a:rPr lang="en-US" altLang="en-US" noProof="0" dirty="0" smtClean="0"/>
              <a:t>Fifth level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sz="half" idx="11"/>
          </p:nvPr>
        </p:nvSpPr>
        <p:spPr>
          <a:xfrm>
            <a:off x="5133559" y="2194560"/>
            <a:ext cx="4535424" cy="45332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0" marR="0" indent="0" algn="l" defTabSz="1019175" rtl="0" eaLnBrk="0" fontAlgn="base" latinLnBrk="0" hangingPunct="0">
              <a:lnSpc>
                <a:spcPct val="100000"/>
              </a:lnSpc>
              <a:spcBef>
                <a:spcPts val="1000"/>
              </a:spcBef>
              <a:spcAft>
                <a:spcPts val="600"/>
              </a:spcAft>
              <a:buClrTx/>
              <a:buSzTx/>
              <a:buFontTx/>
              <a:buNone/>
              <a:tabLst/>
              <a:defRPr lang="en-US" noProof="0" dirty="0" smtClean="0"/>
            </a:lvl1pPr>
            <a:lvl2pPr marL="0" marR="0" indent="0" algn="l" defTabSz="1019175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 typeface="Freya" pitchFamily="2" charset="0"/>
              <a:buNone/>
              <a:tabLst/>
              <a:defRPr lang="en-US" noProof="0" dirty="0" smtClean="0"/>
            </a:lvl2pPr>
            <a:lvl3pPr marL="171450" marR="0" indent="-171450" algn="l" defTabSz="1019175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Pct val="100000"/>
              <a:buFont typeface="Freya" pitchFamily="2" charset="0"/>
              <a:buChar char="–"/>
              <a:tabLst/>
              <a:defRPr lang="en-US" b="0" noProof="0" dirty="0" smtClean="0"/>
            </a:lvl3pPr>
            <a:lvl4pPr marL="285750" marR="0" indent="-114300" algn="l" defTabSz="1019175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 typeface="Arial" pitchFamily="34" charset="0"/>
              <a:buChar char="•"/>
              <a:tabLst/>
              <a:defRPr lang="en-US" b="0" noProof="0" dirty="0" smtClean="0"/>
            </a:lvl4pPr>
            <a:lvl5pPr marL="457200" marR="0" indent="-171450" algn="l" defTabSz="1019175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 typeface="Freya" pitchFamily="2" charset="0"/>
              <a:buChar char="–"/>
              <a:tabLst/>
              <a:defRPr lang="en-US" b="0" noProof="0" dirty="0" smtClean="0"/>
            </a:lvl5pPr>
          </a:lstStyle>
          <a:p>
            <a:pPr lvl="0"/>
            <a:r>
              <a:rPr lang="en-US" altLang="en-US" noProof="0" dirty="0" smtClean="0"/>
              <a:t>Click to edit</a:t>
            </a:r>
          </a:p>
          <a:p>
            <a:pPr lvl="1"/>
            <a:r>
              <a:rPr lang="en-US" altLang="en-US" noProof="0" dirty="0" smtClean="0"/>
              <a:t>Second level</a:t>
            </a:r>
          </a:p>
          <a:p>
            <a:pPr lvl="2"/>
            <a:r>
              <a:rPr lang="en-US" altLang="en-US" noProof="0" dirty="0" smtClean="0"/>
              <a:t>Third level</a:t>
            </a:r>
          </a:p>
          <a:p>
            <a:pPr lvl="3"/>
            <a:r>
              <a:rPr lang="en-US" altLang="en-US" noProof="0" dirty="0" smtClean="0"/>
              <a:t>Fourth level</a:t>
            </a:r>
          </a:p>
          <a:p>
            <a:pPr lvl="4"/>
            <a:r>
              <a:rPr lang="en-US" altLang="en-US" noProof="0" dirty="0" smtClean="0"/>
              <a:t>Fifth level</a:t>
            </a:r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2"/>
          </p:nvPr>
        </p:nvSpPr>
        <p:spPr bwMode="black">
          <a:xfrm>
            <a:off x="534670" y="602252"/>
            <a:ext cx="6923405" cy="515109"/>
          </a:xfrm>
          <a:prstGeom prst="rect">
            <a:avLst/>
          </a:prstGeom>
        </p:spPr>
        <p:txBody>
          <a:bodyPr lIns="0" tIns="0" rIns="0" bIns="0" anchor="ctr"/>
          <a:lstStyle>
            <a:lvl1pPr marL="0" indent="0">
              <a:defRPr sz="1400" cap="all" baseline="0">
                <a:solidFill>
                  <a:schemeClr val="bg1"/>
                </a:solidFill>
                <a:latin typeface="+mj-lt"/>
                <a:cs typeface="NP Simple Bold"/>
              </a:defRPr>
            </a:lvl1pPr>
          </a:lstStyle>
          <a:p>
            <a:pPr lvl="0"/>
            <a:endParaRPr lang="en-US" dirty="0" smtClean="0"/>
          </a:p>
        </p:txBody>
      </p:sp>
      <p:sp>
        <p:nvSpPr>
          <p:cNvPr id="14" name="Title Placeholder 3"/>
          <p:cNvSpPr>
            <a:spLocks noGrp="1"/>
          </p:cNvSpPr>
          <p:nvPr>
            <p:ph type="title"/>
          </p:nvPr>
        </p:nvSpPr>
        <p:spPr bwMode="auto">
          <a:xfrm>
            <a:off x="425133" y="1350963"/>
            <a:ext cx="6824662" cy="741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lvl="0"/>
            <a:endParaRPr lang="en-US" altLang="en-US" dirty="0" smtClean="0"/>
          </a:p>
        </p:txBody>
      </p:sp>
      <p:sp>
        <p:nvSpPr>
          <p:cNvPr id="7" name="Slide Number Placeholder 2"/>
          <p:cNvSpPr>
            <a:spLocks noGrp="1"/>
          </p:cNvSpPr>
          <p:nvPr>
            <p:ph type="sldNum" sz="quarter" idx="13"/>
          </p:nvPr>
        </p:nvSpPr>
        <p:spPr/>
        <p:txBody>
          <a:bodyPr/>
          <a:lstStyle>
            <a:lvl1pPr>
              <a:defRPr/>
            </a:lvl1pPr>
          </a:lstStyle>
          <a:p>
            <a:fld id="{7632FA8D-D6DD-4C9D-B004-F8804BDC8FC5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631AC1-FF7E-4567-A873-13220AD43C47}" type="datetimeFigureOut">
              <a:rPr lang="en-US"/>
              <a:pPr>
                <a:defRPr/>
              </a:pPr>
              <a:t>1/10/2018</a:t>
            </a:fld>
            <a:endParaRPr 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7837807"/>
      </p:ext>
    </p:extLst>
  </p:cSld>
  <p:clrMapOvr>
    <a:masterClrMapping/>
  </p:clrMapOvr>
</p:sldLayout>
</file>

<file path=ppt/slideMasters/_rels/slideMaster1.xml.rels><?xml version="1.0" encoding="UTF-8" ?><Relationships xmlns="http://schemas.openxmlformats.org/package/2006/relationships"><Relationship Target="../slideLayouts/slideLayout8.xml" Type="http://schemas.openxmlformats.org/officeDocument/2006/relationships/slideLayout" Id="rId8"></Relationship><Relationship Target="../slideLayouts/slideLayout13.xml" Type="http://schemas.openxmlformats.org/officeDocument/2006/relationships/slideLayout" Id="rId13"></Relationship><Relationship Target="../slideLayouts/slideLayout18.xml" Type="http://schemas.openxmlformats.org/officeDocument/2006/relationships/slideLayout" Id="rId18"></Relationship><Relationship Target="../slideLayouts/slideLayout3.xml" Type="http://schemas.openxmlformats.org/officeDocument/2006/relationships/slideLayout" Id="rId3"></Relationship><Relationship Target="../slideLayouts/slideLayout21.xml" Type="http://schemas.openxmlformats.org/officeDocument/2006/relationships/slideLayout" Id="rId21"></Relationship><Relationship Target="../slideLayouts/slideLayout7.xml" Type="http://schemas.openxmlformats.org/officeDocument/2006/relationships/slideLayout" Id="rId7"></Relationship><Relationship Target="../slideLayouts/slideLayout12.xml" Type="http://schemas.openxmlformats.org/officeDocument/2006/relationships/slideLayout" Id="rId12"></Relationship><Relationship Target="../slideLayouts/slideLayout17.xml" Type="http://schemas.openxmlformats.org/officeDocument/2006/relationships/slideLayout" Id="rId17"></Relationship><Relationship Target="../media/image1.wmf" Type="http://schemas.openxmlformats.org/officeDocument/2006/relationships/image" Id="rId25"></Relationship><Relationship Target="../slideLayouts/slideLayout2.xml" Type="http://schemas.openxmlformats.org/officeDocument/2006/relationships/slideLayout" Id="rId2"></Relationship><Relationship Target="../slideLayouts/slideLayout16.xml" Type="http://schemas.openxmlformats.org/officeDocument/2006/relationships/slideLayout" Id="rId16"></Relationship><Relationship Target="../slideLayouts/slideLayout20.xml" Type="http://schemas.openxmlformats.org/officeDocument/2006/relationships/slideLayout" Id="rId20"></Relationship><Relationship Target="../slideLayouts/slideLayout1.xml" Type="http://schemas.openxmlformats.org/officeDocument/2006/relationships/slideLayout" Id="rId1"></Relationship><Relationship Target="../slideLayouts/slideLayout6.xml" Type="http://schemas.openxmlformats.org/officeDocument/2006/relationships/slideLayout" Id="rId6"></Relationship><Relationship Target="../slideLayouts/slideLayout11.xml" Type="http://schemas.openxmlformats.org/officeDocument/2006/relationships/slideLayout" Id="rId11"></Relationship><Relationship Target="../theme/theme1.xml" Type="http://schemas.openxmlformats.org/officeDocument/2006/relationships/theme" Id="rId24"></Relationship><Relationship Target="../slideLayouts/slideLayout5.xml" Type="http://schemas.openxmlformats.org/officeDocument/2006/relationships/slideLayout" Id="rId5"></Relationship><Relationship Target="../slideLayouts/slideLayout15.xml" Type="http://schemas.openxmlformats.org/officeDocument/2006/relationships/slideLayout" Id="rId15"></Relationship><Relationship Target="../slideLayouts/slideLayout23.xml" Type="http://schemas.openxmlformats.org/officeDocument/2006/relationships/slideLayout" Id="rId23"></Relationship><Relationship Target="../slideLayouts/slideLayout10.xml" Type="http://schemas.openxmlformats.org/officeDocument/2006/relationships/slideLayout" Id="rId10"></Relationship><Relationship Target="../slideLayouts/slideLayout19.xml" Type="http://schemas.openxmlformats.org/officeDocument/2006/relationships/slideLayout" Id="rId19"></Relationship><Relationship Target="../slideLayouts/slideLayout4.xml" Type="http://schemas.openxmlformats.org/officeDocument/2006/relationships/slideLayout" Id="rId4"></Relationship><Relationship Target="../slideLayouts/slideLayout9.xml" Type="http://schemas.openxmlformats.org/officeDocument/2006/relationships/slideLayout" Id="rId9"></Relationship><Relationship Target="../slideLayouts/slideLayout14.xml" Type="http://schemas.openxmlformats.org/officeDocument/2006/relationships/slideLayout" Id="rId14"></Relationship><Relationship Target="../slideLayouts/slideLayout22.xml" Type="http://schemas.openxmlformats.org/officeDocument/2006/relationships/slideLayout" Id="rId22"></Relationship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 bwMode="ltGray">
          <a:xfrm>
            <a:off x="274638" y="476250"/>
            <a:ext cx="9485312" cy="76358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latin typeface="+mj-lt"/>
            </a:endParaRPr>
          </a:p>
        </p:txBody>
      </p:sp>
      <p:grpSp>
        <p:nvGrpSpPr>
          <p:cNvPr id="1027" name="Group 1"/>
          <p:cNvGrpSpPr>
            <a:grpSpLocks/>
          </p:cNvGrpSpPr>
          <p:nvPr userDrawn="1"/>
        </p:nvGrpSpPr>
        <p:grpSpPr bwMode="auto">
          <a:xfrm>
            <a:off x="466725" y="6972300"/>
            <a:ext cx="858838" cy="574675"/>
            <a:chOff x="180553" y="6971691"/>
            <a:chExt cx="859260" cy="575284"/>
          </a:xfrm>
        </p:grpSpPr>
        <p:pic>
          <p:nvPicPr>
            <p:cNvPr id="1033" name="Picture 2"/>
            <p:cNvPicPr>
              <a:picLocks noChangeAspect="1" noChangeArrowheads="1"/>
            </p:cNvPicPr>
            <p:nvPr userDrawn="1"/>
          </p:nvPicPr>
          <p:blipFill>
            <a:blip r:embed="rId2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9096"/>
            <a:stretch>
              <a:fillRect/>
            </a:stretch>
          </p:blipFill>
          <p:spPr bwMode="auto">
            <a:xfrm>
              <a:off x="773906" y="6972300"/>
              <a:ext cx="265907" cy="5746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0" name="Rounded Rectangle 13"/>
            <p:cNvSpPr/>
            <p:nvPr/>
          </p:nvSpPr>
          <p:spPr>
            <a:xfrm rot="16200000">
              <a:off x="170067" y="6982177"/>
              <a:ext cx="570517" cy="549545"/>
            </a:xfrm>
            <a:custGeom>
              <a:avLst/>
              <a:gdLst/>
              <a:ahLst/>
              <a:cxnLst/>
              <a:rect l="l" t="t" r="r" b="b"/>
              <a:pathLst>
                <a:path w="1913956" h="1843172">
                  <a:moveTo>
                    <a:pt x="366443" y="849321"/>
                  </a:moveTo>
                  <a:lnTo>
                    <a:pt x="366443" y="924472"/>
                  </a:lnTo>
                  <a:cubicBezTo>
                    <a:pt x="366443" y="938161"/>
                    <a:pt x="355346" y="949258"/>
                    <a:pt x="341657" y="949258"/>
                  </a:cubicBezTo>
                  <a:lnTo>
                    <a:pt x="24786" y="949258"/>
                  </a:lnTo>
                  <a:cubicBezTo>
                    <a:pt x="11097" y="949258"/>
                    <a:pt x="0" y="938161"/>
                    <a:pt x="0" y="924472"/>
                  </a:cubicBezTo>
                  <a:lnTo>
                    <a:pt x="0" y="849321"/>
                  </a:lnTo>
                  <a:cubicBezTo>
                    <a:pt x="0" y="835632"/>
                    <a:pt x="11097" y="824535"/>
                    <a:pt x="24786" y="824535"/>
                  </a:cubicBezTo>
                  <a:lnTo>
                    <a:pt x="341657" y="824535"/>
                  </a:lnTo>
                  <a:cubicBezTo>
                    <a:pt x="355346" y="824535"/>
                    <a:pt x="366443" y="835632"/>
                    <a:pt x="366443" y="849321"/>
                  </a:cubicBezTo>
                  <a:close/>
                  <a:moveTo>
                    <a:pt x="611210" y="698872"/>
                  </a:moveTo>
                  <a:cubicBezTo>
                    <a:pt x="613261" y="704827"/>
                    <a:pt x="613040" y="711565"/>
                    <a:pt x="610060" y="717673"/>
                  </a:cubicBezTo>
                  <a:lnTo>
                    <a:pt x="577349" y="784741"/>
                  </a:lnTo>
                  <a:cubicBezTo>
                    <a:pt x="571391" y="796957"/>
                    <a:pt x="556657" y="802031"/>
                    <a:pt x="544440" y="796072"/>
                  </a:cubicBezTo>
                  <a:lnTo>
                    <a:pt x="241280" y="648211"/>
                  </a:lnTo>
                  <a:cubicBezTo>
                    <a:pt x="229063" y="642253"/>
                    <a:pt x="223990" y="627519"/>
                    <a:pt x="229948" y="615302"/>
                  </a:cubicBezTo>
                  <a:lnTo>
                    <a:pt x="262660" y="548234"/>
                  </a:lnTo>
                  <a:cubicBezTo>
                    <a:pt x="268618" y="536018"/>
                    <a:pt x="283352" y="530944"/>
                    <a:pt x="295568" y="536903"/>
                  </a:cubicBezTo>
                  <a:lnTo>
                    <a:pt x="598729" y="684764"/>
                  </a:lnTo>
                  <a:cubicBezTo>
                    <a:pt x="604837" y="687743"/>
                    <a:pt x="609160" y="692916"/>
                    <a:pt x="611210" y="698872"/>
                  </a:cubicBezTo>
                  <a:close/>
                  <a:moveTo>
                    <a:pt x="729726" y="1026484"/>
                  </a:moveTo>
                  <a:cubicBezTo>
                    <a:pt x="734151" y="1039335"/>
                    <a:pt x="727320" y="1053341"/>
                    <a:pt x="714468" y="1057766"/>
                  </a:cubicBezTo>
                  <a:lnTo>
                    <a:pt x="256079" y="1215603"/>
                  </a:lnTo>
                  <a:cubicBezTo>
                    <a:pt x="243227" y="1220028"/>
                    <a:pt x="229221" y="1213197"/>
                    <a:pt x="224796" y="1200345"/>
                  </a:cubicBezTo>
                  <a:lnTo>
                    <a:pt x="200502" y="1129790"/>
                  </a:lnTo>
                  <a:cubicBezTo>
                    <a:pt x="196077" y="1116939"/>
                    <a:pt x="202908" y="1102933"/>
                    <a:pt x="215760" y="1098507"/>
                  </a:cubicBezTo>
                  <a:lnTo>
                    <a:pt x="674149" y="940671"/>
                  </a:lnTo>
                  <a:cubicBezTo>
                    <a:pt x="687001" y="936246"/>
                    <a:pt x="701007" y="943077"/>
                    <a:pt x="705432" y="955929"/>
                  </a:cubicBezTo>
                  <a:close/>
                  <a:moveTo>
                    <a:pt x="729880" y="1241060"/>
                  </a:moveTo>
                  <a:cubicBezTo>
                    <a:pt x="730403" y="1247031"/>
                    <a:pt x="728648" y="1253200"/>
                    <a:pt x="724491" y="1258154"/>
                  </a:cubicBezTo>
                  <a:lnTo>
                    <a:pt x="502672" y="1522508"/>
                  </a:lnTo>
                  <a:cubicBezTo>
                    <a:pt x="494359" y="1532415"/>
                    <a:pt x="479587" y="1533707"/>
                    <a:pt x="469680" y="1525394"/>
                  </a:cubicBezTo>
                  <a:lnTo>
                    <a:pt x="415290" y="1479756"/>
                  </a:lnTo>
                  <a:cubicBezTo>
                    <a:pt x="405383" y="1471442"/>
                    <a:pt x="404090" y="1456671"/>
                    <a:pt x="412404" y="1446763"/>
                  </a:cubicBezTo>
                  <a:lnTo>
                    <a:pt x="634222" y="1182410"/>
                  </a:lnTo>
                  <a:cubicBezTo>
                    <a:pt x="642536" y="1172503"/>
                    <a:pt x="657307" y="1171210"/>
                    <a:pt x="667214" y="1179524"/>
                  </a:cubicBezTo>
                  <a:lnTo>
                    <a:pt x="721604" y="1225162"/>
                  </a:lnTo>
                  <a:cubicBezTo>
                    <a:pt x="726558" y="1229319"/>
                    <a:pt x="729358" y="1235090"/>
                    <a:pt x="729880" y="1241060"/>
                  </a:cubicBezTo>
                  <a:close/>
                  <a:moveTo>
                    <a:pt x="772939" y="343086"/>
                  </a:moveTo>
                  <a:cubicBezTo>
                    <a:pt x="776074" y="351253"/>
                    <a:pt x="771995" y="360415"/>
                    <a:pt x="763828" y="363550"/>
                  </a:cubicBezTo>
                  <a:lnTo>
                    <a:pt x="738990" y="373085"/>
                  </a:lnTo>
                  <a:cubicBezTo>
                    <a:pt x="730823" y="376220"/>
                    <a:pt x="721660" y="372140"/>
                    <a:pt x="718525" y="363973"/>
                  </a:cubicBezTo>
                  <a:lnTo>
                    <a:pt x="590730" y="31055"/>
                  </a:lnTo>
                  <a:cubicBezTo>
                    <a:pt x="587595" y="22888"/>
                    <a:pt x="591674" y="13725"/>
                    <a:pt x="599841" y="10590"/>
                  </a:cubicBezTo>
                  <a:lnTo>
                    <a:pt x="624679" y="1056"/>
                  </a:lnTo>
                  <a:cubicBezTo>
                    <a:pt x="632846" y="-2079"/>
                    <a:pt x="642009" y="2000"/>
                    <a:pt x="645144" y="10167"/>
                  </a:cubicBezTo>
                  <a:close/>
                  <a:moveTo>
                    <a:pt x="796465" y="1498785"/>
                  </a:moveTo>
                  <a:lnTo>
                    <a:pt x="689827" y="1826984"/>
                  </a:lnTo>
                  <a:cubicBezTo>
                    <a:pt x="685830" y="1839284"/>
                    <a:pt x="672619" y="1846016"/>
                    <a:pt x="660319" y="1842020"/>
                  </a:cubicBezTo>
                  <a:lnTo>
                    <a:pt x="592793" y="1820079"/>
                  </a:lnTo>
                  <a:cubicBezTo>
                    <a:pt x="580493" y="1816083"/>
                    <a:pt x="573761" y="1802871"/>
                    <a:pt x="577757" y="1790571"/>
                  </a:cubicBezTo>
                  <a:lnTo>
                    <a:pt x="684396" y="1462372"/>
                  </a:lnTo>
                  <a:cubicBezTo>
                    <a:pt x="688392" y="1450072"/>
                    <a:pt x="701604" y="1443340"/>
                    <a:pt x="713904" y="1447336"/>
                  </a:cubicBezTo>
                  <a:lnTo>
                    <a:pt x="781430" y="1469277"/>
                  </a:lnTo>
                  <a:cubicBezTo>
                    <a:pt x="793730" y="1473273"/>
                    <a:pt x="800462" y="1486485"/>
                    <a:pt x="796465" y="1498785"/>
                  </a:cubicBezTo>
                  <a:close/>
                  <a:moveTo>
                    <a:pt x="812991" y="703654"/>
                  </a:moveTo>
                  <a:cubicBezTo>
                    <a:pt x="812367" y="708738"/>
                    <a:pt x="809804" y="713583"/>
                    <a:pt x="805449" y="716985"/>
                  </a:cubicBezTo>
                  <a:lnTo>
                    <a:pt x="791059" y="728227"/>
                  </a:lnTo>
                  <a:cubicBezTo>
                    <a:pt x="782350" y="735032"/>
                    <a:pt x="769773" y="733488"/>
                    <a:pt x="762969" y="724778"/>
                  </a:cubicBezTo>
                  <a:lnTo>
                    <a:pt x="459118" y="335868"/>
                  </a:lnTo>
                  <a:cubicBezTo>
                    <a:pt x="452314" y="327158"/>
                    <a:pt x="453858" y="314582"/>
                    <a:pt x="462567" y="307777"/>
                  </a:cubicBezTo>
                  <a:lnTo>
                    <a:pt x="476957" y="296535"/>
                  </a:lnTo>
                  <a:cubicBezTo>
                    <a:pt x="485666" y="289730"/>
                    <a:pt x="498243" y="291275"/>
                    <a:pt x="505048" y="299984"/>
                  </a:cubicBezTo>
                  <a:lnTo>
                    <a:pt x="808898" y="688895"/>
                  </a:lnTo>
                  <a:cubicBezTo>
                    <a:pt x="812300" y="693249"/>
                    <a:pt x="813615" y="698571"/>
                    <a:pt x="812991" y="703654"/>
                  </a:cubicBezTo>
                  <a:close/>
                  <a:moveTo>
                    <a:pt x="944268" y="156249"/>
                  </a:moveTo>
                  <a:lnTo>
                    <a:pt x="944268" y="509061"/>
                  </a:lnTo>
                  <a:cubicBezTo>
                    <a:pt x="944268" y="517809"/>
                    <a:pt x="937176" y="524901"/>
                    <a:pt x="928428" y="524901"/>
                  </a:cubicBezTo>
                  <a:lnTo>
                    <a:pt x="901823" y="524901"/>
                  </a:lnTo>
                  <a:cubicBezTo>
                    <a:pt x="893075" y="524901"/>
                    <a:pt x="885983" y="517809"/>
                    <a:pt x="885983" y="509061"/>
                  </a:cubicBezTo>
                  <a:lnTo>
                    <a:pt x="885983" y="156249"/>
                  </a:lnTo>
                  <a:cubicBezTo>
                    <a:pt x="885983" y="147501"/>
                    <a:pt x="893075" y="140409"/>
                    <a:pt x="901823" y="140409"/>
                  </a:cubicBezTo>
                  <a:lnTo>
                    <a:pt x="928428" y="140409"/>
                  </a:lnTo>
                  <a:cubicBezTo>
                    <a:pt x="937176" y="140409"/>
                    <a:pt x="944268" y="147501"/>
                    <a:pt x="944268" y="156249"/>
                  </a:cubicBezTo>
                  <a:close/>
                  <a:moveTo>
                    <a:pt x="1010659" y="1179324"/>
                  </a:moveTo>
                  <a:lnTo>
                    <a:pt x="1010659" y="1662047"/>
                  </a:lnTo>
                  <a:cubicBezTo>
                    <a:pt x="1010659" y="1675868"/>
                    <a:pt x="999454" y="1687073"/>
                    <a:pt x="985633" y="1687073"/>
                  </a:cubicBezTo>
                  <a:lnTo>
                    <a:pt x="909756" y="1687073"/>
                  </a:lnTo>
                  <a:cubicBezTo>
                    <a:pt x="895935" y="1687073"/>
                    <a:pt x="884730" y="1675868"/>
                    <a:pt x="884730" y="1662047"/>
                  </a:cubicBezTo>
                  <a:lnTo>
                    <a:pt x="884730" y="1179324"/>
                  </a:lnTo>
                  <a:cubicBezTo>
                    <a:pt x="884730" y="1165503"/>
                    <a:pt x="895935" y="1154298"/>
                    <a:pt x="909756" y="1154298"/>
                  </a:cubicBezTo>
                  <a:lnTo>
                    <a:pt x="985633" y="1154298"/>
                  </a:lnTo>
                  <a:cubicBezTo>
                    <a:pt x="999454" y="1154298"/>
                    <a:pt x="1010659" y="1165503"/>
                    <a:pt x="1010659" y="1179324"/>
                  </a:cubicBezTo>
                  <a:close/>
                  <a:moveTo>
                    <a:pt x="1216451" y="205215"/>
                  </a:moveTo>
                  <a:lnTo>
                    <a:pt x="1052396" y="681667"/>
                  </a:lnTo>
                  <a:cubicBezTo>
                    <a:pt x="1049548" y="689938"/>
                    <a:pt x="1040533" y="694335"/>
                    <a:pt x="1032262" y="691487"/>
                  </a:cubicBezTo>
                  <a:lnTo>
                    <a:pt x="1007106" y="682825"/>
                  </a:lnTo>
                  <a:cubicBezTo>
                    <a:pt x="998835" y="679977"/>
                    <a:pt x="994438" y="670962"/>
                    <a:pt x="997286" y="662691"/>
                  </a:cubicBezTo>
                  <a:lnTo>
                    <a:pt x="1161342" y="186239"/>
                  </a:lnTo>
                  <a:cubicBezTo>
                    <a:pt x="1164190" y="177968"/>
                    <a:pt x="1173204" y="173571"/>
                    <a:pt x="1181476" y="176419"/>
                  </a:cubicBezTo>
                  <a:lnTo>
                    <a:pt x="1206631" y="185081"/>
                  </a:lnTo>
                  <a:cubicBezTo>
                    <a:pt x="1214903" y="187929"/>
                    <a:pt x="1219299" y="196944"/>
                    <a:pt x="1216451" y="205215"/>
                  </a:cubicBezTo>
                  <a:close/>
                  <a:moveTo>
                    <a:pt x="1238474" y="1822103"/>
                  </a:moveTo>
                  <a:cubicBezTo>
                    <a:pt x="1240315" y="1828124"/>
                    <a:pt x="1236927" y="1834497"/>
                    <a:pt x="1230906" y="1836338"/>
                  </a:cubicBezTo>
                  <a:lnTo>
                    <a:pt x="1227032" y="1837523"/>
                  </a:lnTo>
                  <a:cubicBezTo>
                    <a:pt x="1221011" y="1839363"/>
                    <a:pt x="1214638" y="1835975"/>
                    <a:pt x="1212797" y="1829954"/>
                  </a:cubicBezTo>
                  <a:lnTo>
                    <a:pt x="1106968" y="1483802"/>
                  </a:lnTo>
                  <a:cubicBezTo>
                    <a:pt x="1105127" y="1477781"/>
                    <a:pt x="1108515" y="1471408"/>
                    <a:pt x="1114536" y="1469567"/>
                  </a:cubicBezTo>
                  <a:lnTo>
                    <a:pt x="1118410" y="1468383"/>
                  </a:lnTo>
                  <a:cubicBezTo>
                    <a:pt x="1124431" y="1466542"/>
                    <a:pt x="1130805" y="1469931"/>
                    <a:pt x="1132645" y="1475952"/>
                  </a:cubicBezTo>
                  <a:close/>
                  <a:moveTo>
                    <a:pt x="1341717" y="1578051"/>
                  </a:moveTo>
                  <a:cubicBezTo>
                    <a:pt x="1340913" y="1580856"/>
                    <a:pt x="1339039" y="1583353"/>
                    <a:pt x="1336286" y="1584879"/>
                  </a:cubicBezTo>
                  <a:lnTo>
                    <a:pt x="1332743" y="1586843"/>
                  </a:lnTo>
                  <a:cubicBezTo>
                    <a:pt x="1327236" y="1589896"/>
                    <a:pt x="1320298" y="1587906"/>
                    <a:pt x="1317245" y="1582400"/>
                  </a:cubicBezTo>
                  <a:lnTo>
                    <a:pt x="1139860" y="1262388"/>
                  </a:lnTo>
                  <a:cubicBezTo>
                    <a:pt x="1136807" y="1256881"/>
                    <a:pt x="1138797" y="1249942"/>
                    <a:pt x="1144304" y="1246890"/>
                  </a:cubicBezTo>
                  <a:lnTo>
                    <a:pt x="1147847" y="1244926"/>
                  </a:lnTo>
                  <a:cubicBezTo>
                    <a:pt x="1153353" y="1241874"/>
                    <a:pt x="1160292" y="1243863"/>
                    <a:pt x="1163344" y="1249370"/>
                  </a:cubicBezTo>
                  <a:lnTo>
                    <a:pt x="1340730" y="1569382"/>
                  </a:lnTo>
                  <a:cubicBezTo>
                    <a:pt x="1342256" y="1572135"/>
                    <a:pt x="1342521" y="1575247"/>
                    <a:pt x="1341717" y="1578051"/>
                  </a:cubicBezTo>
                  <a:close/>
                  <a:moveTo>
                    <a:pt x="1509773" y="133629"/>
                  </a:moveTo>
                  <a:cubicBezTo>
                    <a:pt x="1510546" y="137608"/>
                    <a:pt x="1509802" y="141883"/>
                    <a:pt x="1507356" y="145509"/>
                  </a:cubicBezTo>
                  <a:lnTo>
                    <a:pt x="1307383" y="441981"/>
                  </a:lnTo>
                  <a:cubicBezTo>
                    <a:pt x="1302491" y="449233"/>
                    <a:pt x="1292646" y="451147"/>
                    <a:pt x="1285393" y="446255"/>
                  </a:cubicBezTo>
                  <a:lnTo>
                    <a:pt x="1263337" y="431378"/>
                  </a:lnTo>
                  <a:cubicBezTo>
                    <a:pt x="1256084" y="426486"/>
                    <a:pt x="1254171" y="416641"/>
                    <a:pt x="1259062" y="409388"/>
                  </a:cubicBezTo>
                  <a:lnTo>
                    <a:pt x="1459035" y="112916"/>
                  </a:lnTo>
                  <a:cubicBezTo>
                    <a:pt x="1463927" y="105664"/>
                    <a:pt x="1473773" y="103750"/>
                    <a:pt x="1481025" y="108642"/>
                  </a:cubicBezTo>
                  <a:lnTo>
                    <a:pt x="1503081" y="123519"/>
                  </a:lnTo>
                  <a:cubicBezTo>
                    <a:pt x="1506707" y="125965"/>
                    <a:pt x="1508999" y="129649"/>
                    <a:pt x="1509773" y="133629"/>
                  </a:cubicBezTo>
                  <a:close/>
                  <a:moveTo>
                    <a:pt x="1566340" y="456501"/>
                  </a:moveTo>
                  <a:cubicBezTo>
                    <a:pt x="1565846" y="460524"/>
                    <a:pt x="1563817" y="464360"/>
                    <a:pt x="1560370" y="467052"/>
                  </a:cubicBezTo>
                  <a:lnTo>
                    <a:pt x="1280432" y="685764"/>
                  </a:lnTo>
                  <a:cubicBezTo>
                    <a:pt x="1273539" y="691149"/>
                    <a:pt x="1263584" y="689927"/>
                    <a:pt x="1258198" y="683034"/>
                  </a:cubicBezTo>
                  <a:lnTo>
                    <a:pt x="1241818" y="662069"/>
                  </a:lnTo>
                  <a:cubicBezTo>
                    <a:pt x="1236433" y="655175"/>
                    <a:pt x="1237655" y="645220"/>
                    <a:pt x="1244549" y="639834"/>
                  </a:cubicBezTo>
                  <a:lnTo>
                    <a:pt x="1524486" y="421123"/>
                  </a:lnTo>
                  <a:cubicBezTo>
                    <a:pt x="1531380" y="415737"/>
                    <a:pt x="1541335" y="416960"/>
                    <a:pt x="1546720" y="423853"/>
                  </a:cubicBezTo>
                  <a:lnTo>
                    <a:pt x="1563100" y="444818"/>
                  </a:lnTo>
                  <a:cubicBezTo>
                    <a:pt x="1565793" y="448265"/>
                    <a:pt x="1566834" y="452477"/>
                    <a:pt x="1566340" y="456501"/>
                  </a:cubicBezTo>
                  <a:close/>
                  <a:moveTo>
                    <a:pt x="1602028" y="1324025"/>
                  </a:moveTo>
                  <a:lnTo>
                    <a:pt x="1599822" y="1327423"/>
                  </a:lnTo>
                  <a:cubicBezTo>
                    <a:pt x="1596393" y="1332703"/>
                    <a:pt x="1589332" y="1334204"/>
                    <a:pt x="1584052" y="1330775"/>
                  </a:cubicBezTo>
                  <a:lnTo>
                    <a:pt x="1159086" y="1054798"/>
                  </a:lnTo>
                  <a:cubicBezTo>
                    <a:pt x="1153806" y="1051369"/>
                    <a:pt x="1152305" y="1044308"/>
                    <a:pt x="1155734" y="1039028"/>
                  </a:cubicBezTo>
                  <a:lnTo>
                    <a:pt x="1157940" y="1035631"/>
                  </a:lnTo>
                  <a:cubicBezTo>
                    <a:pt x="1161369" y="1030350"/>
                    <a:pt x="1168430" y="1028850"/>
                    <a:pt x="1173710" y="1032279"/>
                  </a:cubicBezTo>
                  <a:lnTo>
                    <a:pt x="1598676" y="1308255"/>
                  </a:lnTo>
                  <a:cubicBezTo>
                    <a:pt x="1603956" y="1311684"/>
                    <a:pt x="1605457" y="1318745"/>
                    <a:pt x="1602028" y="1324025"/>
                  </a:cubicBezTo>
                  <a:close/>
                  <a:moveTo>
                    <a:pt x="1627777" y="1585801"/>
                  </a:moveTo>
                  <a:cubicBezTo>
                    <a:pt x="1632229" y="1590253"/>
                    <a:pt x="1632229" y="1597471"/>
                    <a:pt x="1627777" y="1601923"/>
                  </a:cubicBezTo>
                  <a:lnTo>
                    <a:pt x="1624913" y="1604787"/>
                  </a:lnTo>
                  <a:cubicBezTo>
                    <a:pt x="1620461" y="1609239"/>
                    <a:pt x="1613243" y="1609239"/>
                    <a:pt x="1608791" y="1604787"/>
                  </a:cubicBezTo>
                  <a:lnTo>
                    <a:pt x="1350070" y="1346066"/>
                  </a:lnTo>
                  <a:cubicBezTo>
                    <a:pt x="1345618" y="1341614"/>
                    <a:pt x="1345618" y="1334396"/>
                    <a:pt x="1350070" y="1329944"/>
                  </a:cubicBezTo>
                  <a:lnTo>
                    <a:pt x="1352934" y="1327080"/>
                  </a:lnTo>
                  <a:cubicBezTo>
                    <a:pt x="1357386" y="1322628"/>
                    <a:pt x="1364604" y="1322628"/>
                    <a:pt x="1369056" y="1327080"/>
                  </a:cubicBezTo>
                  <a:close/>
                  <a:moveTo>
                    <a:pt x="1690174" y="700897"/>
                  </a:moveTo>
                  <a:cubicBezTo>
                    <a:pt x="1691909" y="706949"/>
                    <a:pt x="1688410" y="713263"/>
                    <a:pt x="1682357" y="714998"/>
                  </a:cubicBezTo>
                  <a:lnTo>
                    <a:pt x="1192050" y="855591"/>
                  </a:lnTo>
                  <a:cubicBezTo>
                    <a:pt x="1185998" y="857327"/>
                    <a:pt x="1179684" y="853827"/>
                    <a:pt x="1177949" y="847775"/>
                  </a:cubicBezTo>
                  <a:lnTo>
                    <a:pt x="1176832" y="843881"/>
                  </a:lnTo>
                  <a:cubicBezTo>
                    <a:pt x="1175097" y="837829"/>
                    <a:pt x="1178596" y="831516"/>
                    <a:pt x="1184648" y="829781"/>
                  </a:cubicBezTo>
                  <a:lnTo>
                    <a:pt x="1674956" y="689187"/>
                  </a:lnTo>
                  <a:cubicBezTo>
                    <a:pt x="1681008" y="687452"/>
                    <a:pt x="1687322" y="690951"/>
                    <a:pt x="1689057" y="697003"/>
                  </a:cubicBezTo>
                  <a:close/>
                  <a:moveTo>
                    <a:pt x="1705987" y="1067903"/>
                  </a:moveTo>
                  <a:lnTo>
                    <a:pt x="1705145" y="1071865"/>
                  </a:lnTo>
                  <a:cubicBezTo>
                    <a:pt x="1703836" y="1078024"/>
                    <a:pt x="1697782" y="1081955"/>
                    <a:pt x="1691624" y="1080646"/>
                  </a:cubicBezTo>
                  <a:lnTo>
                    <a:pt x="1333419" y="1004507"/>
                  </a:lnTo>
                  <a:cubicBezTo>
                    <a:pt x="1327261" y="1003198"/>
                    <a:pt x="1323329" y="997145"/>
                    <a:pt x="1324638" y="990986"/>
                  </a:cubicBezTo>
                  <a:lnTo>
                    <a:pt x="1325481" y="987024"/>
                  </a:lnTo>
                  <a:cubicBezTo>
                    <a:pt x="1326790" y="980865"/>
                    <a:pt x="1332843" y="976934"/>
                    <a:pt x="1339002" y="978243"/>
                  </a:cubicBezTo>
                  <a:lnTo>
                    <a:pt x="1697206" y="1054382"/>
                  </a:lnTo>
                  <a:cubicBezTo>
                    <a:pt x="1703365" y="1055691"/>
                    <a:pt x="1707296" y="1061744"/>
                    <a:pt x="1705987" y="1067903"/>
                  </a:cubicBezTo>
                  <a:close/>
                  <a:moveTo>
                    <a:pt x="1913956" y="884184"/>
                  </a:moveTo>
                  <a:lnTo>
                    <a:pt x="1913956" y="888235"/>
                  </a:lnTo>
                  <a:cubicBezTo>
                    <a:pt x="1913956" y="894531"/>
                    <a:pt x="1908852" y="899635"/>
                    <a:pt x="1902556" y="899635"/>
                  </a:cubicBezTo>
                  <a:lnTo>
                    <a:pt x="1540111" y="899635"/>
                  </a:lnTo>
                  <a:cubicBezTo>
                    <a:pt x="1533815" y="899635"/>
                    <a:pt x="1528711" y="894531"/>
                    <a:pt x="1528711" y="888235"/>
                  </a:cubicBezTo>
                  <a:lnTo>
                    <a:pt x="1528711" y="884184"/>
                  </a:lnTo>
                  <a:cubicBezTo>
                    <a:pt x="1528711" y="877888"/>
                    <a:pt x="1533815" y="872784"/>
                    <a:pt x="1540111" y="872784"/>
                  </a:cubicBezTo>
                  <a:lnTo>
                    <a:pt x="1902556" y="872784"/>
                  </a:lnTo>
                  <a:cubicBezTo>
                    <a:pt x="1908852" y="872784"/>
                    <a:pt x="1913956" y="877888"/>
                    <a:pt x="1913956" y="884184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200"/>
            </a:p>
          </p:txBody>
        </p:sp>
      </p:grpSp>
      <p:sp>
        <p:nvSpPr>
          <p:cNvPr id="1028" name="Title Placeholder 3"/>
          <p:cNvSpPr>
            <a:spLocks noGrp="1"/>
          </p:cNvSpPr>
          <p:nvPr>
            <p:ph type="title"/>
          </p:nvPr>
        </p:nvSpPr>
        <p:spPr bwMode="auto">
          <a:xfrm>
            <a:off x="425450" y="1350963"/>
            <a:ext cx="6824663" cy="741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endParaRPr lang="en-US" altLang="en-US" dirty="0" smtClean="0"/>
          </a:p>
        </p:txBody>
      </p:sp>
      <p:sp>
        <p:nvSpPr>
          <p:cNvPr id="1029" name="Text Placeholder 4"/>
          <p:cNvSpPr>
            <a:spLocks noGrp="1"/>
          </p:cNvSpPr>
          <p:nvPr>
            <p:ph type="body" idx="1"/>
          </p:nvPr>
        </p:nvSpPr>
        <p:spPr bwMode="auto">
          <a:xfrm>
            <a:off x="425450" y="2192338"/>
            <a:ext cx="6818313" cy="4535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7" name="Slide Number Placeholder 2"/>
          <p:cNvSpPr>
            <a:spLocks noGrp="1"/>
          </p:cNvSpPr>
          <p:nvPr>
            <p:ph type="sldNum" sz="quarter" idx="4"/>
          </p:nvPr>
        </p:nvSpPr>
        <p:spPr bwMode="black">
          <a:xfrm>
            <a:off x="9153525" y="7278688"/>
            <a:ext cx="587375" cy="185737"/>
          </a:xfrm>
          <a:prstGeom prst="rect">
            <a:avLst/>
          </a:prstGeom>
        </p:spPr>
        <p:txBody>
          <a:bodyPr vert="horz" wrap="square" lIns="91440" tIns="0" rIns="91440" bIns="0" numCol="1" anchor="t" anchorCtr="0" compatLnSpc="1">
            <a:prstTxWarp prst="textNoShape">
              <a:avLst/>
            </a:prstTxWarp>
          </a:bodyPr>
          <a:lstStyle>
            <a:lvl1pPr algn="r">
              <a:defRPr sz="900">
                <a:latin typeface="NP Simple TT Bold" pitchFamily="34" charset="0"/>
                <a:cs typeface="NP Simple TT Bold" pitchFamily="34" charset="0"/>
              </a:defRPr>
            </a:lvl1pPr>
          </a:lstStyle>
          <a:p>
            <a:fld id="{1D1636A4-4AD4-456A-95A1-456406FF39B7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4" name="Date Placeholder 3"/>
          <p:cNvSpPr>
            <a:spLocks noGrp="1"/>
          </p:cNvSpPr>
          <p:nvPr>
            <p:ph type="dt" sz="half" idx="2"/>
          </p:nvPr>
        </p:nvSpPr>
        <p:spPr>
          <a:xfrm>
            <a:off x="7327900" y="7092950"/>
            <a:ext cx="2414588" cy="1857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  <a:latin typeface="+mj-lt"/>
                <a:cs typeface="+mn-cs"/>
              </a:defRPr>
            </a:lvl1pPr>
          </a:lstStyle>
          <a:p>
            <a:pPr>
              <a:defRPr/>
            </a:pPr>
            <a:fld id="{4106F340-418A-423B-B019-A9C56260EC41}" type="datetimeFigureOut">
              <a:rPr lang="en-US"/>
              <a:pPr>
                <a:defRPr/>
              </a:pPr>
              <a:t>1/10/2018</a:t>
            </a:fld>
            <a:endParaRPr lang="en-US" dirty="0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19400" y="7278688"/>
            <a:ext cx="6334125" cy="185737"/>
          </a:xfrm>
          <a:prstGeom prst="rect">
            <a:avLst/>
          </a:prstGeom>
        </p:spPr>
        <p:txBody>
          <a:bodyPr vert="horz" lIns="91440" tIns="0" rIns="91440" bIns="0" rtlCol="0" anchor="t"/>
          <a:lstStyle>
            <a:lvl1pPr algn="r">
              <a:defRPr sz="900">
                <a:solidFill>
                  <a:schemeClr val="tx1"/>
                </a:solidFill>
                <a:latin typeface="+mj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914" r:id="rId1"/>
    <p:sldLayoutId id="2147485915" r:id="rId2"/>
    <p:sldLayoutId id="2147485916" r:id="rId3"/>
    <p:sldLayoutId id="2147485903" r:id="rId4"/>
    <p:sldLayoutId id="2147485904" r:id="rId5"/>
    <p:sldLayoutId id="2147485917" r:id="rId6"/>
    <p:sldLayoutId id="2147485918" r:id="rId7"/>
    <p:sldLayoutId id="2147485905" r:id="rId8"/>
    <p:sldLayoutId id="2147485906" r:id="rId9"/>
    <p:sldLayoutId id="2147485907" r:id="rId10"/>
    <p:sldLayoutId id="2147485908" r:id="rId11"/>
    <p:sldLayoutId id="2147485909" r:id="rId12"/>
    <p:sldLayoutId id="2147485919" r:id="rId13"/>
    <p:sldLayoutId id="2147485920" r:id="rId14"/>
    <p:sldLayoutId id="2147485921" r:id="rId15"/>
    <p:sldLayoutId id="2147485910" r:id="rId16"/>
    <p:sldLayoutId id="2147485911" r:id="rId17"/>
    <p:sldLayoutId id="2147485922" r:id="rId18"/>
    <p:sldLayoutId id="2147485912" r:id="rId19"/>
    <p:sldLayoutId id="2147485913" r:id="rId20"/>
    <p:sldLayoutId id="2147485923" r:id="rId21"/>
    <p:sldLayoutId id="2147485924" r:id="rId22"/>
    <p:sldLayoutId id="2147485925" r:id="rId23"/>
  </p:sldLayoutIdLst>
  <p:timing>
    <p:tnLst>
      <p:par>
        <p:cTn id="1" dur="indefinite" restart="never" nodeType="tmRoot"/>
      </p:par>
    </p:tnLst>
  </p:timing>
  <p:hf hdr="0"/>
  <p:txStyles>
    <p:titleStyle>
      <a:lvl1pPr algn="l" defTabSz="1019175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2400" b="1" cap="all">
          <a:solidFill>
            <a:schemeClr val="accent1"/>
          </a:solidFill>
          <a:latin typeface="+mj-lt"/>
          <a:ea typeface="ヒラギノ角ゴ Pro W3" charset="0"/>
          <a:cs typeface="NP Simple TT Bold" pitchFamily="34" charset="0"/>
        </a:defRPr>
      </a:lvl1pPr>
      <a:lvl2pPr algn="l" defTabSz="1019175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2400" b="1">
          <a:solidFill>
            <a:schemeClr val="accent1"/>
          </a:solidFill>
          <a:latin typeface="NP Simple TT Bold" pitchFamily="34" charset="0"/>
          <a:ea typeface="ヒラギノ角ゴ Pro W3" charset="0"/>
          <a:cs typeface="NP Simple TT Bold" pitchFamily="34" charset="0"/>
        </a:defRPr>
      </a:lvl2pPr>
      <a:lvl3pPr algn="l" defTabSz="1019175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2400" b="1">
          <a:solidFill>
            <a:schemeClr val="accent1"/>
          </a:solidFill>
          <a:latin typeface="NP Simple TT Bold" pitchFamily="34" charset="0"/>
          <a:ea typeface="ヒラギノ角ゴ Pro W3" charset="0"/>
          <a:cs typeface="NP Simple TT Bold" pitchFamily="34" charset="0"/>
        </a:defRPr>
      </a:lvl3pPr>
      <a:lvl4pPr algn="l" defTabSz="1019175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2400" b="1">
          <a:solidFill>
            <a:schemeClr val="accent1"/>
          </a:solidFill>
          <a:latin typeface="NP Simple TT Bold" pitchFamily="34" charset="0"/>
          <a:ea typeface="ヒラギノ角ゴ Pro W3" charset="0"/>
          <a:cs typeface="NP Simple TT Bold" pitchFamily="34" charset="0"/>
        </a:defRPr>
      </a:lvl4pPr>
      <a:lvl5pPr algn="l" defTabSz="1019175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2400" b="1">
          <a:solidFill>
            <a:schemeClr val="accent1"/>
          </a:solidFill>
          <a:latin typeface="NP Simple TT Bold" pitchFamily="34" charset="0"/>
          <a:ea typeface="ヒラギノ角ゴ Pro W3" charset="0"/>
          <a:cs typeface="NP Simple TT Bold" pitchFamily="34" charset="0"/>
        </a:defRPr>
      </a:lvl5pPr>
      <a:lvl6pPr marL="457200" algn="l" defTabSz="1019175" rtl="0" fontAlgn="base">
        <a:spcBef>
          <a:spcPct val="0"/>
        </a:spcBef>
        <a:spcAft>
          <a:spcPct val="0"/>
        </a:spcAft>
        <a:defRPr sz="2000">
          <a:solidFill>
            <a:srgbClr val="007534"/>
          </a:solidFill>
          <a:latin typeface="ZapfHumnst BT" pitchFamily="34" charset="0"/>
        </a:defRPr>
      </a:lvl6pPr>
      <a:lvl7pPr marL="914400" algn="l" defTabSz="1019175" rtl="0" fontAlgn="base">
        <a:spcBef>
          <a:spcPct val="0"/>
        </a:spcBef>
        <a:spcAft>
          <a:spcPct val="0"/>
        </a:spcAft>
        <a:defRPr sz="2000">
          <a:solidFill>
            <a:srgbClr val="007534"/>
          </a:solidFill>
          <a:latin typeface="ZapfHumnst BT" pitchFamily="34" charset="0"/>
        </a:defRPr>
      </a:lvl7pPr>
      <a:lvl8pPr marL="1371600" algn="l" defTabSz="1019175" rtl="0" fontAlgn="base">
        <a:spcBef>
          <a:spcPct val="0"/>
        </a:spcBef>
        <a:spcAft>
          <a:spcPct val="0"/>
        </a:spcAft>
        <a:defRPr sz="2000">
          <a:solidFill>
            <a:srgbClr val="007534"/>
          </a:solidFill>
          <a:latin typeface="ZapfHumnst BT" pitchFamily="34" charset="0"/>
        </a:defRPr>
      </a:lvl8pPr>
      <a:lvl9pPr marL="1828800" algn="l" defTabSz="1019175" rtl="0" fontAlgn="base">
        <a:spcBef>
          <a:spcPct val="0"/>
        </a:spcBef>
        <a:spcAft>
          <a:spcPct val="0"/>
        </a:spcAft>
        <a:defRPr sz="2000">
          <a:solidFill>
            <a:srgbClr val="007534"/>
          </a:solidFill>
          <a:latin typeface="ZapfHumnst BT" pitchFamily="34" charset="0"/>
        </a:defRPr>
      </a:lvl9pPr>
    </p:titleStyle>
    <p:bodyStyle>
      <a:lvl1pPr marL="342900" indent="-342900" algn="l" defTabSz="1019175" rtl="0" eaLnBrk="0" fontAlgn="base" hangingPunct="0">
        <a:spcBef>
          <a:spcPts val="1000"/>
        </a:spcBef>
        <a:spcAft>
          <a:spcPts val="600"/>
        </a:spcAft>
        <a:defRPr sz="1300" b="1">
          <a:solidFill>
            <a:schemeClr val="tx1"/>
          </a:solidFill>
          <a:latin typeface="+mn-lt"/>
          <a:ea typeface="ヒラギノ角ゴ Pro W3" charset="0"/>
          <a:cs typeface="Freya" pitchFamily="2" charset="0"/>
        </a:defRPr>
      </a:lvl1pPr>
      <a:lvl2pPr marL="742950" indent="-285750" algn="l" defTabSz="1019175" rtl="0" eaLnBrk="0" fontAlgn="base" hangingPunct="0">
        <a:spcBef>
          <a:spcPct val="0"/>
        </a:spcBef>
        <a:spcAft>
          <a:spcPts val="600"/>
        </a:spcAft>
        <a:buFont typeface="Freya" pitchFamily="2" charset="0"/>
        <a:defRPr sz="1300">
          <a:solidFill>
            <a:schemeClr val="tx1"/>
          </a:solidFill>
          <a:latin typeface="+mn-lt"/>
          <a:ea typeface="Freya" pitchFamily="2" charset="0"/>
          <a:cs typeface="Freya" pitchFamily="2" charset="0"/>
        </a:defRPr>
      </a:lvl2pPr>
      <a:lvl3pPr marL="171450" indent="-171450" algn="l" defTabSz="1019175" rtl="0" eaLnBrk="0" fontAlgn="base" hangingPunct="0">
        <a:lnSpc>
          <a:spcPct val="90000"/>
        </a:lnSpc>
        <a:spcBef>
          <a:spcPct val="0"/>
        </a:spcBef>
        <a:spcAft>
          <a:spcPts val="600"/>
        </a:spcAft>
        <a:buSzPct val="100000"/>
        <a:buFont typeface="Freya" pitchFamily="2" charset="0"/>
        <a:buChar char="–"/>
        <a:defRPr sz="1300">
          <a:solidFill>
            <a:schemeClr val="tx1"/>
          </a:solidFill>
          <a:latin typeface="+mn-lt"/>
          <a:ea typeface="Freya" pitchFamily="2" charset="0"/>
          <a:cs typeface="Freya" pitchFamily="2" charset="0"/>
        </a:defRPr>
      </a:lvl3pPr>
      <a:lvl4pPr marL="285750" indent="-114300" algn="l" defTabSz="1019175" rtl="0" eaLnBrk="0" fontAlgn="base" hangingPunct="0">
        <a:lnSpc>
          <a:spcPct val="90000"/>
        </a:lnSpc>
        <a:spcBef>
          <a:spcPct val="0"/>
        </a:spcBef>
        <a:spcAft>
          <a:spcPts val="600"/>
        </a:spcAft>
        <a:buFont typeface="Arial" panose="020B0604020202020204" pitchFamily="34" charset="0"/>
        <a:buChar char="•"/>
        <a:defRPr sz="1300">
          <a:solidFill>
            <a:schemeClr val="tx1"/>
          </a:solidFill>
          <a:latin typeface="+mn-lt"/>
          <a:ea typeface="Freya" pitchFamily="2" charset="0"/>
          <a:cs typeface="Freya" pitchFamily="2" charset="0"/>
        </a:defRPr>
      </a:lvl4pPr>
      <a:lvl5pPr marL="457200" indent="-171450" algn="l" defTabSz="1019175" rtl="0" eaLnBrk="0" fontAlgn="base" hangingPunct="0">
        <a:lnSpc>
          <a:spcPct val="90000"/>
        </a:lnSpc>
        <a:spcBef>
          <a:spcPct val="0"/>
        </a:spcBef>
        <a:spcAft>
          <a:spcPts val="600"/>
        </a:spcAft>
        <a:buFont typeface="Freya" pitchFamily="2" charset="0"/>
        <a:buChar char="–"/>
        <a:defRPr sz="1300">
          <a:solidFill>
            <a:schemeClr val="tx1"/>
          </a:solidFill>
          <a:latin typeface="+mn-lt"/>
          <a:ea typeface="Freya" pitchFamily="2" charset="0"/>
          <a:cs typeface="Freya" pitchFamily="2" charset="0"/>
        </a:defRPr>
      </a:lvl5pPr>
      <a:lvl6pPr marL="2749550" indent="-1606550" algn="l" defTabSz="1019175" rtl="0" fontAlgn="base">
        <a:spcBef>
          <a:spcPct val="20000"/>
        </a:spcBef>
        <a:spcAft>
          <a:spcPct val="0"/>
        </a:spcAft>
        <a:defRPr sz="1100">
          <a:solidFill>
            <a:schemeClr val="tx1"/>
          </a:solidFill>
          <a:latin typeface="Garamond" pitchFamily="18" charset="0"/>
        </a:defRPr>
      </a:lvl6pPr>
      <a:lvl7pPr marL="3206750" indent="-1606550" algn="l" defTabSz="1019175" rtl="0" fontAlgn="base">
        <a:spcBef>
          <a:spcPct val="20000"/>
        </a:spcBef>
        <a:spcAft>
          <a:spcPct val="0"/>
        </a:spcAft>
        <a:defRPr sz="1100">
          <a:solidFill>
            <a:schemeClr val="tx1"/>
          </a:solidFill>
          <a:latin typeface="Garamond" pitchFamily="18" charset="0"/>
        </a:defRPr>
      </a:lvl7pPr>
      <a:lvl8pPr marL="3663950" indent="-1606550" algn="l" defTabSz="1019175" rtl="0" fontAlgn="base">
        <a:spcBef>
          <a:spcPct val="20000"/>
        </a:spcBef>
        <a:spcAft>
          <a:spcPct val="0"/>
        </a:spcAft>
        <a:defRPr sz="1100">
          <a:solidFill>
            <a:schemeClr val="tx1"/>
          </a:solidFill>
          <a:latin typeface="Garamond" pitchFamily="18" charset="0"/>
        </a:defRPr>
      </a:lvl8pPr>
      <a:lvl9pPr marL="4121150" indent="-1606550" algn="l" defTabSz="1019175" rtl="0" fontAlgn="base">
        <a:spcBef>
          <a:spcPct val="20000"/>
        </a:spcBef>
        <a:spcAft>
          <a:spcPct val="0"/>
        </a:spcAft>
        <a:defRPr sz="1100">
          <a:solidFill>
            <a:schemeClr val="tx1"/>
          </a:solidFill>
          <a:latin typeface="Garamond" pitchFamily="18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?><Relationships xmlns="http://schemas.openxmlformats.org/package/2006/relationships"><Relationship Target="../slideLayouts/slideLayout3.xml" Type="http://schemas.openxmlformats.org/officeDocument/2006/relationships/slideLayout" Id="rId1"></Relationship></Relationships>
</file>

<file path=ppt/slides/_rels/slide2.xml.rels><?xml version="1.0" encoding="UTF-8" ?><Relationships xmlns="http://schemas.openxmlformats.org/package/2006/relationships"><Relationship Target="../slideLayouts/slideLayout4.xml" Type="http://schemas.openxmlformats.org/officeDocument/2006/relationships/slideLayout" Id="rId1"></Relationship></Relationships>
</file>

<file path=ppt/slides/_rels/slide3.xml.rels><?xml version="1.0" encoding="UTF-8" ?><Relationships xmlns="http://schemas.openxmlformats.org/package/2006/relationships"><Relationship Target="../slideLayouts/slideLayout4.xml" Type="http://schemas.openxmlformats.org/officeDocument/2006/relationships/slideLayout" Id="rId1"></Relationship></Relationships>
</file>

<file path=ppt/slides/_rels/slide4.xml.rels><?xml version="1.0" encoding="UTF-8" ?><Relationships xmlns="http://schemas.openxmlformats.org/package/2006/relationships"><Relationship Target="../slideLayouts/slideLayout4.xml" Type="http://schemas.openxmlformats.org/officeDocument/2006/relationships/slideLayout" Id="rId1"></Relationship></Relationships>
</file>

<file path=ppt/slides/_rels/slide5.xml.rels><?xml version="1.0" encoding="UTF-8" ?><Relationships xmlns="http://schemas.openxmlformats.org/package/2006/relationships"><Relationship Target="../slideLayouts/slideLayout4.xml" Type="http://schemas.openxmlformats.org/officeDocument/2006/relationships/slideLayout" Id="rId1"></Relationship></Relationships>
</file>

<file path=ppt/slides/_rels/slide6.xml.rels><?xml version="1.0" encoding="UTF-8" ?><Relationships xmlns="http://schemas.openxmlformats.org/package/2006/relationships"><Relationship Target="../slideLayouts/slideLayout4.xml" Type="http://schemas.openxmlformats.org/officeDocument/2006/relationships/slideLayout" Id="rId1"></Relationship></Relationships>
</file>

<file path=ppt/slides/_rels/slide7.xml.rels><?xml version="1.0" encoding="UTF-8" ?><Relationships xmlns="http://schemas.openxmlformats.org/package/2006/relationships"><Relationship Target="../slideLayouts/slideLayout4.xml" Type="http://schemas.openxmlformats.org/officeDocument/2006/relationships/slideLayout" Id="rId1"></Relationship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idx="10"/>
          </p:nvPr>
        </p:nvSpPr>
        <p:spPr>
          <a:xfrm>
            <a:off x="485775" y="1597025"/>
            <a:ext cx="7446963" cy="4473575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Municipal revenue securitization</a:t>
            </a:r>
          </a:p>
          <a:p>
            <a:pPr>
              <a:defRPr/>
            </a:pPr>
            <a:endParaRPr lang="en-US" dirty="0"/>
          </a:p>
          <a:p>
            <a:pPr>
              <a:defRPr/>
            </a:pPr>
            <a:r>
              <a:rPr lang="en-US" sz="2400" dirty="0" err="1" smtClean="0"/>
              <a:t>MaGNY</a:t>
            </a:r>
            <a:r>
              <a:rPr lang="en-US" sz="2400" dirty="0" smtClean="0"/>
              <a:t> – January 12, </a:t>
            </a:r>
            <a:r>
              <a:rPr lang="en-US" sz="2400" dirty="0"/>
              <a:t>2018 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2"/>
          </p:nvPr>
        </p:nvSpPr>
        <p:spPr>
          <a:xfrm>
            <a:off x="534988" y="601663"/>
            <a:ext cx="6923087" cy="515937"/>
          </a:xfrm>
        </p:spPr>
        <p:txBody>
          <a:bodyPr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7735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Content Placeholder 1"/>
          <p:cNvSpPr>
            <a:spLocks noGrp="1"/>
          </p:cNvSpPr>
          <p:nvPr>
            <p:ph idx="1"/>
          </p:nvPr>
        </p:nvSpPr>
        <p:spPr>
          <a:xfrm>
            <a:off x="436562" y="2074928"/>
            <a:ext cx="8841002" cy="4652897"/>
          </a:xfrm>
        </p:spPr>
        <p:txBody>
          <a:bodyPr/>
          <a:lstStyle/>
          <a:p>
            <a:pPr lvl="3"/>
            <a:r>
              <a:rPr lang="en-US" altLang="en-US" sz="1800" b="1" dirty="0" smtClean="0"/>
              <a:t>Securitization, including use of </a:t>
            </a:r>
            <a:r>
              <a:rPr lang="en-US" altLang="en-US" sz="1800" b="1" dirty="0" err="1" smtClean="0"/>
              <a:t>SPVs</a:t>
            </a:r>
            <a:r>
              <a:rPr lang="en-US" altLang="en-US" sz="1800" b="1" dirty="0" smtClean="0"/>
              <a:t>, in commercial finance is well-established</a:t>
            </a:r>
          </a:p>
          <a:p>
            <a:pPr lvl="3"/>
            <a:endParaRPr lang="en-US" altLang="en-US" sz="1800" b="1" dirty="0" smtClean="0"/>
          </a:p>
          <a:p>
            <a:pPr lvl="3"/>
            <a:r>
              <a:rPr lang="en-US" altLang="en-US" sz="1800" b="1" dirty="0" smtClean="0"/>
              <a:t>State and Municipal </a:t>
            </a:r>
            <a:r>
              <a:rPr lang="en-US" altLang="en-US" sz="1800" b="1" dirty="0" smtClean="0"/>
              <a:t>structures using securitization </a:t>
            </a:r>
            <a:r>
              <a:rPr lang="en-US" altLang="en-US" sz="1800" b="1" dirty="0" smtClean="0"/>
              <a:t>are increasingly common</a:t>
            </a:r>
          </a:p>
          <a:p>
            <a:pPr lvl="4"/>
            <a:r>
              <a:rPr lang="en-US" altLang="en-US" sz="1600" dirty="0" smtClean="0"/>
              <a:t>Tobacco settlement entities, </a:t>
            </a:r>
            <a:r>
              <a:rPr lang="en-US" altLang="en-US" sz="1600" dirty="0" err="1" smtClean="0"/>
              <a:t>TFA</a:t>
            </a:r>
            <a:r>
              <a:rPr lang="en-US" altLang="en-US" sz="1600" dirty="0" smtClean="0"/>
              <a:t>, STAR, DC, Pennsylvania</a:t>
            </a:r>
          </a:p>
          <a:p>
            <a:pPr lvl="4"/>
            <a:endParaRPr lang="en-US" altLang="en-US" sz="1800" b="1" dirty="0" smtClean="0"/>
          </a:p>
          <a:p>
            <a:pPr lvl="3"/>
            <a:r>
              <a:rPr lang="en-US" altLang="en-US" sz="1800" b="1" dirty="0" smtClean="0"/>
              <a:t>Bankruptcy “remoteness</a:t>
            </a:r>
            <a:r>
              <a:rPr lang="en-US" altLang="en-US" sz="1800" b="1" dirty="0" smtClean="0"/>
              <a:t>” as opposed to “bankruptcy proof” </a:t>
            </a:r>
            <a:endParaRPr lang="en-US" altLang="en-US" sz="1800" dirty="0" smtClean="0"/>
          </a:p>
          <a:p>
            <a:pPr lvl="3"/>
            <a:endParaRPr lang="en-US" altLang="en-US" sz="1800" b="1" dirty="0" smtClean="0"/>
          </a:p>
          <a:p>
            <a:pPr lvl="3"/>
            <a:r>
              <a:rPr lang="en-US" altLang="en-US" sz="1800" b="1" dirty="0" smtClean="0"/>
              <a:t>Bankruptcy Courts do follow the law –</a:t>
            </a:r>
            <a:r>
              <a:rPr lang="en-US" altLang="en-US" sz="1800" dirty="0" smtClean="0"/>
              <a:t> there is more to it than just “when the judge speaks”</a:t>
            </a:r>
          </a:p>
          <a:p>
            <a:pPr lvl="3"/>
            <a:endParaRPr lang="en-US" altLang="en-US" sz="1800" b="1" dirty="0" smtClean="0"/>
          </a:p>
          <a:p>
            <a:pPr lvl="3"/>
            <a:r>
              <a:rPr lang="en-US" altLang="en-US" sz="1800" b="1" dirty="0" smtClean="0"/>
              <a:t>2018 is not 2013</a:t>
            </a:r>
          </a:p>
          <a:p>
            <a:pPr lvl="3"/>
            <a:endParaRPr lang="en-US" altLang="en-US" sz="1800" b="1" dirty="0" smtClean="0"/>
          </a:p>
          <a:p>
            <a:pPr lvl="3"/>
            <a:r>
              <a:rPr lang="en-US" altLang="en-US" sz="1800" b="1" dirty="0" smtClean="0"/>
              <a:t>Impediments to rational discussion:  </a:t>
            </a:r>
            <a:r>
              <a:rPr lang="en-US" altLang="en-US" sz="1800" dirty="0" smtClean="0"/>
              <a:t>lumping all cities with Detroit, imprecision/failure to do analytical homework, and government bashing </a:t>
            </a:r>
          </a:p>
          <a:p>
            <a:pPr lvl="3"/>
            <a:endParaRPr lang="en-US" altLang="en-US" sz="1800" b="1" dirty="0" smtClean="0"/>
          </a:p>
          <a:p>
            <a:pPr lvl="4"/>
            <a:endParaRPr lang="en-US" altLang="en-US" dirty="0" smtClean="0"/>
          </a:p>
          <a:p>
            <a:pPr lvl="3"/>
            <a:endParaRPr lang="en-US" altLang="en-US" dirty="0" smtClean="0"/>
          </a:p>
          <a:p>
            <a:pPr lvl="3"/>
            <a:endParaRPr lang="en-US" altLang="en-US" dirty="0" smtClean="0"/>
          </a:p>
          <a:p>
            <a:pPr lvl="3"/>
            <a:endParaRPr lang="en-US" altLang="en-US" dirty="0" smtClean="0"/>
          </a:p>
          <a:p>
            <a:pPr lvl="3"/>
            <a:endParaRPr lang="en-US" altLang="en-US" dirty="0" smtClean="0"/>
          </a:p>
          <a:p>
            <a:pPr lvl="1"/>
            <a:endParaRPr lang="en-US" altLang="en-US" dirty="0" smtClean="0"/>
          </a:p>
          <a:p>
            <a:endParaRPr lang="en-US" altLang="en-US" dirty="0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425132" y="1350963"/>
            <a:ext cx="7704259" cy="490363"/>
          </a:xfrm>
        </p:spPr>
        <p:txBody>
          <a:bodyPr/>
          <a:lstStyle/>
          <a:p>
            <a:r>
              <a:rPr lang="en-US" sz="2000" dirty="0" smtClean="0"/>
              <a:t>Securitization:  perceptions and misperceptions</a:t>
            </a:r>
            <a:endParaRPr lang="en-US" sz="2000" dirty="0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sz="1600" dirty="0" smtClean="0"/>
              <a:t>introduction</a:t>
            </a:r>
            <a:endParaRPr lang="en-US" sz="16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Content Placeholder 1"/>
          <p:cNvSpPr>
            <a:spLocks noGrp="1"/>
          </p:cNvSpPr>
          <p:nvPr>
            <p:ph idx="1"/>
          </p:nvPr>
        </p:nvSpPr>
        <p:spPr>
          <a:xfrm>
            <a:off x="436563" y="2041853"/>
            <a:ext cx="8912920" cy="4924025"/>
          </a:xfrm>
        </p:spPr>
        <p:txBody>
          <a:bodyPr/>
          <a:lstStyle/>
          <a:p>
            <a:pPr lvl="1"/>
            <a:r>
              <a:rPr lang="en-US" altLang="en-US" sz="1600" dirty="0"/>
              <a:t>Public Act </a:t>
            </a:r>
            <a:r>
              <a:rPr lang="en-US" altLang="en-US" sz="1600" dirty="0" smtClean="0"/>
              <a:t>100-0023 permits Illinois Home Rule municipalities to convey </a:t>
            </a:r>
            <a:r>
              <a:rPr lang="en-US" altLang="en-US" sz="1600" dirty="0"/>
              <a:t>to a separate trust or </a:t>
            </a:r>
            <a:r>
              <a:rPr lang="en-US" altLang="en-US" sz="1600" dirty="0" smtClean="0"/>
              <a:t>entity revenues and taxes received from the </a:t>
            </a:r>
            <a:r>
              <a:rPr lang="en-US" altLang="en-US" sz="1600" dirty="0"/>
              <a:t>State </a:t>
            </a:r>
            <a:r>
              <a:rPr lang="en-US" altLang="en-US" sz="1600" dirty="0" smtClean="0"/>
              <a:t>of Illinois :</a:t>
            </a:r>
          </a:p>
          <a:p>
            <a:pPr marL="285750" lvl="1" indent="-285750">
              <a:buFont typeface="Arial" panose="020B0604020202020204" pitchFamily="34" charset="0"/>
              <a:buChar char="•"/>
            </a:pPr>
            <a:r>
              <a:rPr lang="en-US" sz="1600" dirty="0"/>
              <a:t>Any </a:t>
            </a:r>
            <a:r>
              <a:rPr lang="en-US" sz="1600" dirty="0" smtClean="0"/>
              <a:t>conveyance shall:</a:t>
            </a:r>
          </a:p>
          <a:p>
            <a:pPr marL="457200" lvl="2" indent="-285750"/>
            <a:r>
              <a:rPr lang="en-US" sz="1600" dirty="0" smtClean="0"/>
              <a:t>(</a:t>
            </a:r>
            <a:r>
              <a:rPr lang="en-US" sz="1600" dirty="0"/>
              <a:t>i</a:t>
            </a:r>
            <a:r>
              <a:rPr lang="en-US" sz="1600" dirty="0"/>
              <a:t>) be made pursuant to an assignment agreement in  exchange for the net proceeds of </a:t>
            </a:r>
            <a:r>
              <a:rPr lang="en-US" sz="1600" dirty="0" smtClean="0"/>
              <a:t>bonds issued </a:t>
            </a:r>
            <a:r>
              <a:rPr lang="en-US" sz="1600" dirty="0"/>
              <a:t>by </a:t>
            </a:r>
            <a:r>
              <a:rPr lang="en-US" sz="1600" dirty="0" smtClean="0"/>
              <a:t>the separate issuing </a:t>
            </a:r>
            <a:r>
              <a:rPr lang="en-US" sz="1600" dirty="0"/>
              <a:t>entity for the benefit of the </a:t>
            </a:r>
            <a:r>
              <a:rPr lang="en-US" sz="1600" dirty="0" smtClean="0"/>
              <a:t>transferring municipality and for </a:t>
            </a:r>
            <a:r>
              <a:rPr lang="en-US" sz="1600" dirty="0"/>
              <a:t>all </a:t>
            </a:r>
            <a:r>
              <a:rPr lang="en-US" sz="1600" dirty="0" smtClean="0"/>
              <a:t>purposes </a:t>
            </a:r>
            <a:r>
              <a:rPr lang="en-US" sz="1600" u="sng" dirty="0" smtClean="0"/>
              <a:t>constitutes </a:t>
            </a:r>
            <a:r>
              <a:rPr lang="en-US" sz="1600" u="sng" dirty="0"/>
              <a:t>an absolute </a:t>
            </a:r>
            <a:r>
              <a:rPr lang="en-US" sz="1600" u="sng" dirty="0" smtClean="0"/>
              <a:t>conveyance</a:t>
            </a:r>
            <a:r>
              <a:rPr lang="en-US" sz="1600" dirty="0" smtClean="0"/>
              <a:t>;</a:t>
            </a:r>
          </a:p>
          <a:p>
            <a:pPr marL="457200" lvl="2" indent="-285750"/>
            <a:r>
              <a:rPr lang="en-US" sz="1600" dirty="0" smtClean="0"/>
              <a:t>(</a:t>
            </a:r>
            <a:r>
              <a:rPr lang="en-US" sz="1600" dirty="0"/>
              <a:t>ii) </a:t>
            </a:r>
            <a:r>
              <a:rPr lang="en-US" sz="1600" u="sng" dirty="0"/>
              <a:t>not</a:t>
            </a:r>
            <a:r>
              <a:rPr lang="en-US" sz="1600" dirty="0"/>
              <a:t> be deemed a  pledge or other security interest for any borrowing by the </a:t>
            </a:r>
            <a:r>
              <a:rPr lang="en-US" sz="1600" dirty="0" smtClean="0"/>
              <a:t>municipality;</a:t>
            </a:r>
          </a:p>
          <a:p>
            <a:pPr marL="457200" lvl="2" indent="-285750"/>
            <a:r>
              <a:rPr lang="en-US" sz="1600" dirty="0" smtClean="0"/>
              <a:t>(</a:t>
            </a:r>
            <a:r>
              <a:rPr lang="en-US" sz="1600" dirty="0"/>
              <a:t>iii) be valid, binding, and </a:t>
            </a:r>
            <a:r>
              <a:rPr lang="en-US" sz="1600" dirty="0" smtClean="0"/>
              <a:t>enforceable; and </a:t>
            </a:r>
          </a:p>
          <a:p>
            <a:pPr marL="457200" lvl="2" indent="-285750"/>
            <a:r>
              <a:rPr lang="en-US" sz="1600" dirty="0" smtClean="0"/>
              <a:t>(iv</a:t>
            </a:r>
            <a:r>
              <a:rPr lang="en-US" sz="1600" dirty="0"/>
              <a:t>) </a:t>
            </a:r>
            <a:r>
              <a:rPr lang="en-US" sz="1600" u="sng" dirty="0"/>
              <a:t>not</a:t>
            </a:r>
            <a:r>
              <a:rPr lang="en-US" sz="1600" dirty="0"/>
              <a:t> be subject to disavowal, disaffirmance, cancellation, </a:t>
            </a:r>
            <a:r>
              <a:rPr lang="en-US" sz="1600" dirty="0" smtClean="0"/>
              <a:t>or </a:t>
            </a:r>
            <a:r>
              <a:rPr lang="en-US" sz="1600" dirty="0"/>
              <a:t>avoidance by reason of insolvency of any party, lack of consideration, or any other fact, occurrence, or State </a:t>
            </a:r>
            <a:r>
              <a:rPr lang="en-US" sz="1600" dirty="0" smtClean="0"/>
              <a:t>law/rule.</a:t>
            </a:r>
          </a:p>
          <a:p>
            <a:pPr marL="285750" lvl="1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On </a:t>
            </a:r>
            <a:r>
              <a:rPr lang="en-US" sz="1600" dirty="0"/>
              <a:t>and after the effective date of the </a:t>
            </a:r>
            <a:r>
              <a:rPr lang="en-US" sz="1600" dirty="0" smtClean="0"/>
              <a:t>conveyance, (a) the municipality has no </a:t>
            </a:r>
            <a:r>
              <a:rPr lang="en-US" sz="1600" dirty="0"/>
              <a:t>right, title or interest in or to the transferred receipts conveyed and </a:t>
            </a:r>
            <a:r>
              <a:rPr lang="en-US" sz="1600" dirty="0" smtClean="0"/>
              <a:t>(b) the </a:t>
            </a:r>
            <a:r>
              <a:rPr lang="en-US" sz="1600" dirty="0"/>
              <a:t>transferred receipts </a:t>
            </a:r>
            <a:r>
              <a:rPr lang="en-US" sz="1600" dirty="0" smtClean="0"/>
              <a:t>are the property of the bond-issuing </a:t>
            </a:r>
            <a:r>
              <a:rPr lang="en-US" sz="1600" dirty="0"/>
              <a:t>entity to the extent necessary to pay </a:t>
            </a:r>
            <a:r>
              <a:rPr lang="en-US" sz="1600" dirty="0" smtClean="0"/>
              <a:t>the </a:t>
            </a:r>
            <a:r>
              <a:rPr lang="en-US" sz="1600" dirty="0"/>
              <a:t>obligations issued by the issuing </a:t>
            </a:r>
            <a:r>
              <a:rPr lang="en-US" sz="1600" dirty="0" smtClean="0"/>
              <a:t>entity;  the funds to be received</a:t>
            </a:r>
            <a:r>
              <a:rPr lang="en-US" sz="1600" dirty="0"/>
              <a:t>, held, and disbursed by the issuing entity </a:t>
            </a:r>
            <a:r>
              <a:rPr lang="en-US" sz="1600" dirty="0" smtClean="0"/>
              <a:t>must be in </a:t>
            </a:r>
            <a:r>
              <a:rPr lang="en-US" sz="1600" dirty="0"/>
              <a:t>a trust fund outside the </a:t>
            </a:r>
            <a:r>
              <a:rPr lang="en-US" sz="1600" dirty="0" smtClean="0"/>
              <a:t>treasury </a:t>
            </a:r>
            <a:r>
              <a:rPr lang="en-US" sz="1600" dirty="0"/>
              <a:t>of the </a:t>
            </a:r>
            <a:r>
              <a:rPr lang="en-US" sz="1600" dirty="0" smtClean="0"/>
              <a:t>municipality. </a:t>
            </a:r>
          </a:p>
          <a:p>
            <a:pPr marL="285750" lvl="1" indent="-285750">
              <a:buFont typeface="Arial" panose="020B0604020202020204" pitchFamily="34" charset="0"/>
              <a:buChar char="•"/>
            </a:pPr>
            <a:r>
              <a:rPr lang="en-US" altLang="en-US" sz="1600" dirty="0" smtClean="0"/>
              <a:t>Bonds issued have a statutory lien in favor of holders.</a:t>
            </a:r>
          </a:p>
          <a:p>
            <a:pPr marL="285750" lvl="1" indent="-285750">
              <a:buFont typeface="Arial" panose="020B0604020202020204" pitchFamily="34" charset="0"/>
              <a:buChar char="•"/>
            </a:pPr>
            <a:r>
              <a:rPr lang="en-US" altLang="en-US" sz="1600" dirty="0" smtClean="0"/>
              <a:t>The State included a non-impairment covenant in the statute.</a:t>
            </a:r>
          </a:p>
          <a:p>
            <a:pPr marL="285750" lvl="1" indent="-285750">
              <a:buFont typeface="Arial" panose="020B0604020202020204" pitchFamily="34" charset="0"/>
              <a:buChar char="•"/>
            </a:pPr>
            <a:endParaRPr altLang="en-US" dirty="0" smtClean="0"/>
          </a:p>
          <a:p>
            <a:pPr lvl="1"/>
            <a:endParaRPr altLang="en-US" dirty="0"/>
          </a:p>
          <a:p>
            <a:pPr lvl="1"/>
            <a:endParaRPr altLang="en-US" dirty="0"/>
          </a:p>
          <a:p>
            <a:endParaRPr altLang="en-US" dirty="0">
              <a:ea typeface="ヒラギノ角ゴ Pro W3" pitchFamily="125" charset="-128"/>
            </a:endParaRPr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425133" y="1350963"/>
            <a:ext cx="8728392" cy="690890"/>
          </a:xfrm>
        </p:spPr>
        <p:txBody>
          <a:bodyPr/>
          <a:lstStyle/>
          <a:p>
            <a:pPr>
              <a:defRPr/>
            </a:pPr>
            <a:r>
              <a:rPr lang="en-US" u="sng" dirty="0"/>
              <a:t>a</a:t>
            </a:r>
            <a:r>
              <a:rPr lang="en-US" u="sng" dirty="0" smtClean="0"/>
              <a:t> statute governs</a:t>
            </a:r>
            <a:r>
              <a:rPr lang="en-US" dirty="0" smtClean="0"/>
              <a:t> – an enhancement above document-based corporate securitizations</a:t>
            </a:r>
            <a:endParaRPr lang="en-US" dirty="0"/>
          </a:p>
        </p:txBody>
      </p:sp>
      <p:sp>
        <p:nvSpPr>
          <p:cNvPr id="2" name="Text Placeholder 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sz="1600" dirty="0" smtClean="0"/>
              <a:t>New Illinois state law</a:t>
            </a:r>
            <a:endParaRPr lang="en-US" sz="16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3"/>
          </p:nvPr>
        </p:nvSpPr>
        <p:spPr/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fld id="{42DB4145-EEDE-49A1-9F42-5943EE76E4FE}" type="slidenum">
              <a:rPr lang="en-US" altLang="en-US" sz="900">
                <a:latin typeface="NP Simple TT Bold" pitchFamily="34" charset="0"/>
              </a:rPr>
              <a:pPr eaLnBrk="1" hangingPunct="1"/>
              <a:t>3</a:t>
            </a:fld>
            <a:endParaRPr lang="en-US" altLang="en-US" sz="900">
              <a:latin typeface="NP Simple TT Bol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35859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36562" y="2024812"/>
            <a:ext cx="7947149" cy="4703013"/>
          </a:xfrm>
        </p:spPr>
        <p:txBody>
          <a:bodyPr/>
          <a:lstStyle/>
          <a:p>
            <a:r>
              <a:rPr lang="en-US" sz="1600" b="0" u="sng" dirty="0" smtClean="0"/>
              <a:t>Corporation</a:t>
            </a:r>
            <a:r>
              <a:rPr lang="en-US" sz="1600" b="0" dirty="0" smtClean="0"/>
              <a:t> </a:t>
            </a:r>
            <a:r>
              <a:rPr lang="en-US" sz="1600" b="0" dirty="0"/>
              <a:t>is organized for the limited purpose of purchasing </a:t>
            </a:r>
            <a:r>
              <a:rPr lang="en-US" sz="1600" b="0" dirty="0" smtClean="0"/>
              <a:t>Sales </a:t>
            </a:r>
            <a:r>
              <a:rPr lang="en-US" sz="1600" b="0" dirty="0"/>
              <a:t>Tax Revenues and issuing bonds, notes, or other obligations for the benefit of the City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b="0" dirty="0" smtClean="0"/>
              <a:t>Separate </a:t>
            </a:r>
            <a:r>
              <a:rPr lang="en-US" sz="1600" b="0" dirty="0"/>
              <a:t>corporate existence and bankruptcy-remote from the City under the Authorizing </a:t>
            </a:r>
            <a:r>
              <a:rPr lang="en-US" sz="1600" b="0" dirty="0" smtClean="0"/>
              <a:t>Act, </a:t>
            </a:r>
            <a:r>
              <a:rPr lang="en-US" sz="1600" b="0" dirty="0"/>
              <a:t>and the Corporation’s Articles of Incorporation and </a:t>
            </a:r>
            <a:r>
              <a:rPr lang="en-US" sz="1600" b="0" dirty="0" smtClean="0"/>
              <a:t>Bylaws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b="0" dirty="0" smtClean="0"/>
              <a:t>Limited purpose restrictions prevent entry into other businesses or incurrence </a:t>
            </a:r>
            <a:r>
              <a:rPr lang="en-US" sz="1600" b="0" smtClean="0"/>
              <a:t>of other debt</a:t>
            </a:r>
            <a:endParaRPr lang="en-US" sz="16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b="0" dirty="0" smtClean="0"/>
              <a:t>Does </a:t>
            </a:r>
            <a:r>
              <a:rPr lang="en-US" sz="1600" b="0" dirty="0"/>
              <a:t>not have the power to pledge the full faith and credit of the City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b="0" dirty="0" smtClean="0"/>
              <a:t>No Bond </a:t>
            </a:r>
            <a:r>
              <a:rPr lang="en-US" sz="1600" b="0" dirty="0"/>
              <a:t>can be an obligation of the </a:t>
            </a:r>
            <a:r>
              <a:rPr lang="en-US" sz="1600" b="0" dirty="0" smtClean="0"/>
              <a:t>City</a:t>
            </a:r>
          </a:p>
          <a:p>
            <a:r>
              <a:rPr lang="en-US" sz="1600" b="0" u="sng" dirty="0" smtClean="0"/>
              <a:t>Assignment Agreement</a:t>
            </a:r>
            <a:r>
              <a:rPr lang="en-US" sz="1600" b="0" dirty="0" smtClean="0"/>
              <a:t> is an absolute </a:t>
            </a:r>
            <a:r>
              <a:rPr lang="en-US" sz="1600" b="0" dirty="0"/>
              <a:t>and unconditional assignment and true sale of Sales Tax Revenues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b="0" dirty="0" smtClean="0"/>
              <a:t>Conveyance </a:t>
            </a:r>
            <a:r>
              <a:rPr lang="en-US" sz="1600" b="0" dirty="0"/>
              <a:t>is further confirmed by the City’s irrevocable direction to the State to pay all Sales Tax Revenues directly to the Corporation’s Trustee after the Closing Date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b="0" dirty="0" smtClean="0"/>
              <a:t>Includes </a:t>
            </a:r>
            <a:r>
              <a:rPr lang="en-US" sz="1600" b="0" dirty="0"/>
              <a:t>non-impairment covenant of the City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600" b="0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25133" y="1350963"/>
            <a:ext cx="6824662" cy="488111"/>
          </a:xfrm>
        </p:spPr>
        <p:txBody>
          <a:bodyPr/>
          <a:lstStyle/>
          <a:p>
            <a:r>
              <a:rPr lang="en-US" dirty="0" smtClean="0"/>
              <a:t>The corporation and sale document structure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sz="1600" dirty="0" smtClean="0"/>
              <a:t>Sales tax securitization corporation</a:t>
            </a:r>
            <a:endParaRPr lang="en-US" sz="16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FECDED1B-DA7B-44CD-94AF-7B011269F3B7}" type="slidenum">
              <a:rPr lang="en-US" altLang="en-US" smtClean="0"/>
              <a:pPr/>
              <a:t>4</a:t>
            </a:fld>
            <a:endParaRPr lang="en-US" alt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pPr>
              <a:defRPr/>
            </a:pPr>
            <a:fld id="{96027518-ECB0-4FF5-AB91-1632F9A7E6BC}" type="datetime1">
              <a:rPr lang="en-US" smtClean="0"/>
              <a:t>1/10/2018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15768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36562" y="2035087"/>
            <a:ext cx="9077307" cy="4951340"/>
          </a:xfrm>
        </p:spPr>
        <p:txBody>
          <a:bodyPr/>
          <a:lstStyle/>
          <a:p>
            <a:r>
              <a:rPr lang="en-US" sz="1600" dirty="0" smtClean="0"/>
              <a:t>State law controls property rights, including in bankruptcy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b="0" dirty="0" smtClean="0"/>
              <a:t>Federal law, including the Bankruptcy Code, does not define debtor property.  The </a:t>
            </a:r>
            <a:r>
              <a:rPr lang="en-US" sz="1600" b="0" dirty="0"/>
              <a:t>U.S. Supreme Court has held that state law </a:t>
            </a:r>
            <a:r>
              <a:rPr lang="en-US" sz="1600" b="0" dirty="0" smtClean="0"/>
              <a:t>governs </a:t>
            </a:r>
            <a:r>
              <a:rPr lang="en-US" sz="1600" b="0" dirty="0"/>
              <a:t>what a debtor owns </a:t>
            </a:r>
            <a:r>
              <a:rPr lang="en-US" sz="1600" b="0" dirty="0" smtClean="0"/>
              <a:t>(whatever type of debtor) as </a:t>
            </a:r>
            <a:r>
              <a:rPr lang="en-US" sz="1600" b="0" dirty="0"/>
              <a:t>of the filing</a:t>
            </a:r>
            <a:r>
              <a:rPr lang="en-US" sz="1600" b="0" dirty="0" smtClean="0"/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b="0" dirty="0" smtClean="0"/>
              <a:t>States unquestionably have the right to create, define, and control the ownership and conveyance of, property -- and particularly municipal property and taxes.  Through Pub. Act. 100-23, Illinois has </a:t>
            </a:r>
            <a:r>
              <a:rPr lang="en-US" sz="1600" b="0" dirty="0"/>
              <a:t>exercised its right to control the disposition of the Sales Tax Revenues under the </a:t>
            </a:r>
            <a:r>
              <a:rPr lang="en-US" sz="1600" b="0" dirty="0" smtClean="0"/>
              <a:t>Illinois Constitution </a:t>
            </a:r>
            <a:r>
              <a:rPr lang="en-US" sz="1600" b="0" dirty="0"/>
              <a:t>and has determined that, once sold, they are no longer property of the </a:t>
            </a:r>
            <a:r>
              <a:rPr lang="en-US" sz="1600" b="0" dirty="0" smtClean="0"/>
              <a:t>City.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b="0" dirty="0" smtClean="0"/>
              <a:t>Property duly sold under state law is not “property of the estate” of the debtor.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b="0" dirty="0"/>
              <a:t>A Chapter 9 plan of adjustment cannot be confirmed if it violates State law</a:t>
            </a:r>
            <a:r>
              <a:rPr lang="en-US" sz="1600" b="0" dirty="0" smtClean="0"/>
              <a:t>.</a:t>
            </a:r>
            <a:endParaRPr lang="en-US" sz="1600" b="0" dirty="0"/>
          </a:p>
          <a:p>
            <a:r>
              <a:rPr lang="en-US" sz="1600" dirty="0" smtClean="0"/>
              <a:t>State control of municipal entities does not end in Chapter 9</a:t>
            </a:r>
            <a:endParaRPr lang="en-US" sz="1600" b="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b="0" dirty="0" smtClean="0"/>
              <a:t>Under </a:t>
            </a:r>
            <a:r>
              <a:rPr lang="en-US" sz="1600" b="0" dirty="0"/>
              <a:t>the </a:t>
            </a:r>
            <a:r>
              <a:rPr lang="en-US" sz="1600" b="0" dirty="0" smtClean="0"/>
              <a:t>U.S. </a:t>
            </a:r>
            <a:r>
              <a:rPr lang="en-US" sz="1600" b="0" dirty="0"/>
              <a:t>Constitution, as acknowledged </a:t>
            </a:r>
            <a:r>
              <a:rPr lang="en-US" sz="1600" b="0" dirty="0" smtClean="0"/>
              <a:t>in Chapter 9, </a:t>
            </a:r>
            <a:r>
              <a:rPr lang="en-US" sz="1600" b="0" dirty="0"/>
              <a:t>a </a:t>
            </a:r>
            <a:r>
              <a:rPr lang="en-US" sz="1600" b="0" dirty="0" smtClean="0"/>
              <a:t>filing </a:t>
            </a:r>
            <a:r>
              <a:rPr lang="en-US" sz="1600" b="0" dirty="0"/>
              <a:t>does not limit or impair the right of a state to control the political and governmental powers of a </a:t>
            </a:r>
            <a:r>
              <a:rPr lang="en-US" sz="1600" b="0" dirty="0" smtClean="0"/>
              <a:t>municipality.  This would include </a:t>
            </a:r>
            <a:r>
              <a:rPr lang="en-US" sz="1600" b="0" dirty="0"/>
              <a:t>the </a:t>
            </a:r>
            <a:r>
              <a:rPr lang="en-US" sz="1600" b="0" dirty="0" smtClean="0"/>
              <a:t>structure imposed </a:t>
            </a:r>
            <a:r>
              <a:rPr lang="en-US" sz="1600" b="0" dirty="0"/>
              <a:t>on </a:t>
            </a:r>
            <a:r>
              <a:rPr lang="en-US" sz="1600" b="0" dirty="0" smtClean="0"/>
              <a:t>Illinois municipalities in </a:t>
            </a:r>
            <a:r>
              <a:rPr lang="en-US" sz="1600" b="0" dirty="0"/>
              <a:t>the Act.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25133" y="1303099"/>
            <a:ext cx="9037366" cy="546250"/>
          </a:xfrm>
        </p:spPr>
        <p:txBody>
          <a:bodyPr/>
          <a:lstStyle/>
          <a:p>
            <a:r>
              <a:rPr lang="en-US" dirty="0" smtClean="0"/>
              <a:t>State control of municipalities remains central in Chapter 9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sz="1600" dirty="0"/>
              <a:t>Basis for true sale and non-consolidation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FECDED1B-DA7B-44CD-94AF-7B011269F3B7}" type="slidenum">
              <a:rPr lang="en-US" altLang="en-US" smtClean="0"/>
              <a:pPr/>
              <a:t>5</a:t>
            </a:fld>
            <a:endParaRPr lang="en-US" alt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pPr>
              <a:defRPr/>
            </a:pPr>
            <a:fld id="{BBCF5A65-A596-47BC-B7C1-0622E21CAAD9}" type="datetime1">
              <a:rPr lang="en-US" smtClean="0"/>
              <a:t>1/10/2018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21884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36562" y="2076184"/>
            <a:ext cx="9210871" cy="4651642"/>
          </a:xfrm>
        </p:spPr>
        <p:txBody>
          <a:bodyPr/>
          <a:lstStyle/>
          <a:p>
            <a:r>
              <a:rPr lang="en-US" sz="1600" b="0" dirty="0"/>
              <a:t>Courts have considered the following </a:t>
            </a:r>
            <a:r>
              <a:rPr lang="en-US" sz="1600" b="0" dirty="0" smtClean="0"/>
              <a:t>factors, among others: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1600" b="0" u="sng" dirty="0" smtClean="0"/>
              <a:t>Recourse</a:t>
            </a:r>
            <a:r>
              <a:rPr lang="en-US" sz="1600" b="0" dirty="0" smtClean="0"/>
              <a:t>.  The Sale </a:t>
            </a:r>
            <a:r>
              <a:rPr lang="en-US" sz="1600" b="0" dirty="0"/>
              <a:t>Agreement expressly </a:t>
            </a:r>
            <a:r>
              <a:rPr lang="en-US" sz="1600" b="0" dirty="0" smtClean="0"/>
              <a:t>memorializes </a:t>
            </a:r>
            <a:r>
              <a:rPr lang="en-US" sz="1600" b="0" dirty="0"/>
              <a:t>the City’s transfer of the Sales Tax </a:t>
            </a:r>
            <a:r>
              <a:rPr lang="en-US" sz="1600" b="0" dirty="0" smtClean="0"/>
              <a:t>Revenues to </a:t>
            </a:r>
            <a:r>
              <a:rPr lang="en-US" sz="1600" b="0" dirty="0"/>
              <a:t>the Corporation without </a:t>
            </a:r>
            <a:r>
              <a:rPr lang="en-US" sz="1600" b="0" dirty="0" smtClean="0"/>
              <a:t>recourse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1600" b="0" u="sng" dirty="0"/>
              <a:t>T</a:t>
            </a:r>
            <a:r>
              <a:rPr lang="en-US" sz="1600" b="0" u="sng" dirty="0" smtClean="0"/>
              <a:t>ransfer </a:t>
            </a:r>
            <a:r>
              <a:rPr lang="en-US" sz="1600" b="0" u="sng" dirty="0"/>
              <a:t>of Opportunity for Gain or Loss</a:t>
            </a:r>
            <a:r>
              <a:rPr lang="en-US" sz="1600" b="0" dirty="0"/>
              <a:t>. The City has no right to </a:t>
            </a:r>
            <a:r>
              <a:rPr lang="en-US" sz="1600" b="0" dirty="0" smtClean="0"/>
              <a:t>return </a:t>
            </a:r>
            <a:r>
              <a:rPr lang="en-US" sz="1600" b="0" dirty="0"/>
              <a:t>of the Sales Tax </a:t>
            </a:r>
            <a:r>
              <a:rPr lang="en-US" sz="1600" b="0" dirty="0" smtClean="0"/>
              <a:t>Revenues (</a:t>
            </a:r>
            <a:r>
              <a:rPr lang="en-US" sz="1600" b="0" dirty="0"/>
              <a:t>although the City is entitled to the return of all Sales Tax Revenues that become Residual </a:t>
            </a:r>
            <a:r>
              <a:rPr lang="en-US" sz="1600" b="0" dirty="0" smtClean="0"/>
              <a:t>Revenues)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1600" b="0" u="sng" dirty="0" smtClean="0"/>
              <a:t>Interest Rate</a:t>
            </a:r>
            <a:r>
              <a:rPr lang="en-US" sz="1600" b="0" dirty="0" smtClean="0"/>
              <a:t>.  Based </a:t>
            </a:r>
            <a:r>
              <a:rPr lang="en-US" sz="1600" b="0" dirty="0"/>
              <a:t>on </a:t>
            </a:r>
            <a:r>
              <a:rPr lang="en-US" sz="1600" b="0" dirty="0" smtClean="0"/>
              <a:t>current market </a:t>
            </a:r>
            <a:r>
              <a:rPr lang="en-US" sz="1600" b="0" dirty="0"/>
              <a:t>rates for comparably rated, tax–exempt or taxable bonds, not the rate at which the City could obtain </a:t>
            </a:r>
            <a:r>
              <a:rPr lang="en-US" sz="1600" b="0" dirty="0" smtClean="0"/>
              <a:t>a secured loan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1600" b="0" u="sng" dirty="0" smtClean="0"/>
              <a:t>Proper </a:t>
            </a:r>
            <a:r>
              <a:rPr lang="en-US" sz="1600" b="0" u="sng" dirty="0"/>
              <a:t>Form of the </a:t>
            </a:r>
            <a:r>
              <a:rPr lang="en-US" sz="1600" b="0" u="sng" dirty="0" smtClean="0"/>
              <a:t>Transaction</a:t>
            </a:r>
            <a:r>
              <a:rPr lang="en-US" sz="1600" b="0" dirty="0" smtClean="0"/>
              <a:t>.  Both </a:t>
            </a:r>
            <a:r>
              <a:rPr lang="en-US" sz="1600" b="0" dirty="0"/>
              <a:t>the </a:t>
            </a:r>
            <a:r>
              <a:rPr lang="en-US" sz="1600" b="0" dirty="0" smtClean="0"/>
              <a:t>Act </a:t>
            </a:r>
            <a:r>
              <a:rPr lang="en-US" sz="1600" b="0" dirty="0"/>
              <a:t>and the Sale Agreement use the form and language </a:t>
            </a:r>
            <a:r>
              <a:rPr lang="en-US" sz="1600" b="0" dirty="0" smtClean="0"/>
              <a:t>of an </a:t>
            </a:r>
            <a:r>
              <a:rPr lang="en-US" sz="1600" b="0" dirty="0"/>
              <a:t>absolute assignment and transfer of the Sales Tax Revenues and the City, for accounting </a:t>
            </a:r>
            <a:r>
              <a:rPr lang="en-US" sz="1600" b="0" dirty="0" smtClean="0"/>
              <a:t>purposes</a:t>
            </a:r>
            <a:r>
              <a:rPr lang="en-US" sz="1600" b="0" dirty="0"/>
              <a:t>, will </a:t>
            </a:r>
            <a:r>
              <a:rPr lang="en-US" sz="1600" b="0" dirty="0" smtClean="0"/>
              <a:t>treat the </a:t>
            </a:r>
            <a:r>
              <a:rPr lang="en-US" sz="1600" b="0" dirty="0"/>
              <a:t>transfer as a sale and not as a collateralized </a:t>
            </a:r>
            <a:r>
              <a:rPr lang="en-US" sz="1600" b="0" dirty="0" smtClean="0"/>
              <a:t>borrowing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1600" b="0" u="sng" dirty="0" smtClean="0"/>
              <a:t>The </a:t>
            </a:r>
            <a:r>
              <a:rPr lang="en-US" sz="1600" b="0" u="sng" dirty="0"/>
              <a:t>Parties’ Intent</a:t>
            </a:r>
            <a:r>
              <a:rPr lang="en-US" sz="1600" b="0" dirty="0"/>
              <a:t>. The Sale Agreement explicitly states that the transfer of the Sales Tax Revenues from </a:t>
            </a:r>
            <a:r>
              <a:rPr lang="en-US" sz="1600" b="0" dirty="0" smtClean="0"/>
              <a:t>the City </a:t>
            </a:r>
            <a:r>
              <a:rPr lang="en-US" sz="1600" b="0" dirty="0"/>
              <a:t>to the Corporation is an absolute sale rather than a secured borrowing</a:t>
            </a:r>
          </a:p>
          <a:p>
            <a:endParaRPr lang="en-US" b="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25133" y="1350963"/>
            <a:ext cx="6824662" cy="539482"/>
          </a:xfrm>
        </p:spPr>
        <p:txBody>
          <a:bodyPr/>
          <a:lstStyle/>
          <a:p>
            <a:r>
              <a:rPr lang="en-US" dirty="0" smtClean="0"/>
              <a:t>True sale vs. loan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pPr lvl="0"/>
            <a:r>
              <a:rPr lang="en-US" sz="1600" dirty="0">
                <a:solidFill>
                  <a:srgbClr val="FFFFFF"/>
                </a:solidFill>
              </a:rPr>
              <a:t>Basis for true sale and non-consolidation</a:t>
            </a:r>
            <a:endParaRPr lang="en-US" sz="1600" dirty="0">
              <a:solidFill>
                <a:srgbClr val="FFFFFF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FECDED1B-DA7B-44CD-94AF-7B011269F3B7}" type="slidenum">
              <a:rPr lang="en-US" altLang="en-US" smtClean="0"/>
              <a:pPr/>
              <a:t>6</a:t>
            </a:fld>
            <a:endParaRPr lang="en-US" alt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pPr>
              <a:defRPr/>
            </a:pPr>
            <a:fld id="{0E1B3E87-7DFF-42F8-9D68-1A5265E82AC5}" type="datetime1">
              <a:rPr lang="en-US" smtClean="0"/>
              <a:t>1/10/2018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06262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36562" y="1939112"/>
            <a:ext cx="9108129" cy="5047315"/>
          </a:xfrm>
        </p:spPr>
        <p:txBody>
          <a:bodyPr/>
          <a:lstStyle/>
          <a:p>
            <a:r>
              <a:rPr lang="en-US" sz="1600" b="0" dirty="0" smtClean="0"/>
              <a:t>The </a:t>
            </a:r>
            <a:r>
              <a:rPr lang="en-US" sz="1600" b="0" dirty="0"/>
              <a:t>Corporation </a:t>
            </a:r>
            <a:r>
              <a:rPr lang="en-US" sz="1600" b="0" dirty="0" smtClean="0"/>
              <a:t>should be is </a:t>
            </a:r>
            <a:r>
              <a:rPr lang="en-US" sz="1600" b="0" dirty="0"/>
              <a:t>a separate, special purpose not-for-profit corporation, whose organizational documents </a:t>
            </a:r>
            <a:r>
              <a:rPr lang="en-US" sz="1600" b="0" dirty="0" smtClean="0"/>
              <a:t>provide that </a:t>
            </a:r>
            <a:r>
              <a:rPr lang="en-US" sz="1600" b="0" dirty="0"/>
              <a:t>a voluntary bankruptcy case cannot commence without the unanimous affirmative vote of all of its directors</a:t>
            </a:r>
            <a:r>
              <a:rPr lang="en-US" sz="1600" b="0" dirty="0" smtClean="0"/>
              <a:t>, including an Independent Director.</a:t>
            </a:r>
          </a:p>
          <a:p>
            <a:r>
              <a:rPr lang="en-US" sz="1600" b="0" dirty="0" smtClean="0"/>
              <a:t>Applying certain </a:t>
            </a:r>
            <a:r>
              <a:rPr lang="en-US" sz="1600" b="0" dirty="0"/>
              <a:t>factors that courts have considered in substantive consolidation </a:t>
            </a:r>
            <a:r>
              <a:rPr lang="en-US" sz="1600" b="0" dirty="0" smtClean="0"/>
              <a:t>cases:</a:t>
            </a:r>
            <a:endParaRPr lang="en-US" sz="1600" b="0" dirty="0"/>
          </a:p>
          <a:p>
            <a:pPr marL="571500" lvl="3" indent="-285750"/>
            <a:r>
              <a:rPr lang="en-US" sz="1600" b="0" dirty="0" smtClean="0"/>
              <a:t>The </a:t>
            </a:r>
            <a:r>
              <a:rPr lang="en-US" sz="1600" b="0" dirty="0"/>
              <a:t>City and the Corporation have a separate corporate existence under the requirements of the Act, </a:t>
            </a:r>
            <a:r>
              <a:rPr lang="en-US" sz="1600" b="0" dirty="0" smtClean="0"/>
              <a:t>the Corporation’s </a:t>
            </a:r>
            <a:r>
              <a:rPr lang="en-US" sz="1600" b="0" dirty="0"/>
              <a:t>Bylaws, and the Sale </a:t>
            </a:r>
            <a:r>
              <a:rPr lang="en-US" sz="1600" b="0" dirty="0" smtClean="0"/>
              <a:t>Agreement</a:t>
            </a:r>
          </a:p>
          <a:p>
            <a:pPr marL="571500" lvl="3" indent="-285750"/>
            <a:r>
              <a:rPr lang="en-US" sz="1600" b="0" dirty="0" smtClean="0"/>
              <a:t>The </a:t>
            </a:r>
            <a:r>
              <a:rPr lang="en-US" sz="1600" b="0" dirty="0"/>
              <a:t>City and the Corporation are not only separate entities under State statutes, but are distinct kinds </a:t>
            </a:r>
            <a:r>
              <a:rPr lang="en-US" sz="1600" b="0" dirty="0" smtClean="0"/>
              <a:t>of entities </a:t>
            </a:r>
            <a:r>
              <a:rPr lang="en-US" sz="1600" b="0" dirty="0"/>
              <a:t>under the Illinois </a:t>
            </a:r>
            <a:r>
              <a:rPr lang="en-US" sz="1600" b="0" dirty="0" smtClean="0"/>
              <a:t>Constitution</a:t>
            </a:r>
          </a:p>
          <a:p>
            <a:pPr marL="571500" lvl="3" indent="-285750"/>
            <a:r>
              <a:rPr lang="en-US" sz="1600" b="0" dirty="0" smtClean="0"/>
              <a:t>The STSC Bonds </a:t>
            </a:r>
            <a:r>
              <a:rPr lang="en-US" sz="1600" b="0" dirty="0"/>
              <a:t>are not the obligations or debts of the City (or the State) and therefore the </a:t>
            </a:r>
            <a:r>
              <a:rPr lang="en-US" sz="1600" b="0" dirty="0" smtClean="0"/>
              <a:t>holders </a:t>
            </a:r>
            <a:r>
              <a:rPr lang="en-US" sz="1600" b="0" dirty="0"/>
              <a:t>are not creditors of the City and are not relying on the credit of the </a:t>
            </a:r>
            <a:r>
              <a:rPr lang="en-US" sz="1600" b="0" dirty="0" smtClean="0"/>
              <a:t>City</a:t>
            </a:r>
          </a:p>
          <a:p>
            <a:pPr marL="571500" lvl="3" indent="-285750"/>
            <a:r>
              <a:rPr lang="en-US" sz="1600" b="0" dirty="0"/>
              <a:t>The financial and other operations of the STSC will be separate from the </a:t>
            </a:r>
            <a:r>
              <a:rPr lang="en-US" sz="1600" b="0" dirty="0" smtClean="0"/>
              <a:t>City; it </a:t>
            </a:r>
            <a:r>
              <a:rPr lang="en-US" sz="1600" b="0" dirty="0"/>
              <a:t>will hold itself out to the public as an entity separate from the </a:t>
            </a:r>
            <a:r>
              <a:rPr lang="en-US" sz="1600" b="0" dirty="0" smtClean="0"/>
              <a:t>City; other concerted </a:t>
            </a:r>
            <a:r>
              <a:rPr lang="en-US" sz="1600" b="0" dirty="0"/>
              <a:t>efforts </a:t>
            </a:r>
            <a:r>
              <a:rPr lang="en-US" sz="1600" b="0" dirty="0" smtClean="0"/>
              <a:t>made </a:t>
            </a:r>
            <a:r>
              <a:rPr lang="en-US" sz="1600" b="0" dirty="0"/>
              <a:t>to prevent a creditor, including bondholders, from being confused that </a:t>
            </a:r>
            <a:r>
              <a:rPr lang="en-US" sz="1600" b="0" dirty="0" smtClean="0"/>
              <a:t>these are </a:t>
            </a:r>
            <a:r>
              <a:rPr lang="en-US" sz="1600" b="0" dirty="0"/>
              <a:t>City-issued or City-backed Bonds, thereby eliminating a central factor that would be required for </a:t>
            </a:r>
            <a:r>
              <a:rPr lang="en-US" sz="1600" b="0" dirty="0" smtClean="0"/>
              <a:t>substantive consolidation </a:t>
            </a:r>
            <a:r>
              <a:rPr lang="en-US" sz="1600" b="0" dirty="0"/>
              <a:t>of the Corporation with the </a:t>
            </a:r>
            <a:r>
              <a:rPr lang="en-US" sz="1600" b="0" dirty="0" smtClean="0"/>
              <a:t>City</a:t>
            </a:r>
          </a:p>
          <a:p>
            <a:r>
              <a:rPr lang="en-US" sz="1600" b="0" dirty="0">
                <a:solidFill>
                  <a:srgbClr val="000000"/>
                </a:solidFill>
              </a:rPr>
              <a:t>The </a:t>
            </a:r>
            <a:r>
              <a:rPr lang="en-US" sz="1600" b="0" dirty="0" smtClean="0">
                <a:solidFill>
                  <a:srgbClr val="000000"/>
                </a:solidFill>
              </a:rPr>
              <a:t>Corporation, as a not-for-profit entity, cannot involuntary be placed into bankruptcy.</a:t>
            </a:r>
            <a:endParaRPr lang="x-none" b="0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25133" y="1409621"/>
            <a:ext cx="6824662" cy="422967"/>
          </a:xfrm>
        </p:spPr>
        <p:txBody>
          <a:bodyPr/>
          <a:lstStyle/>
          <a:p>
            <a:r>
              <a:rPr lang="en-US" dirty="0" smtClean="0"/>
              <a:t>Non-consolidation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pPr lvl="0"/>
            <a:r>
              <a:rPr lang="en-US" sz="1600" dirty="0">
                <a:solidFill>
                  <a:srgbClr val="FFFFFF"/>
                </a:solidFill>
              </a:rPr>
              <a:t>Basis for true sale and non-consolidation</a:t>
            </a:r>
            <a:endParaRPr lang="en-US" sz="1600" dirty="0">
              <a:solidFill>
                <a:srgbClr val="FFFFFF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FECDED1B-DA7B-44CD-94AF-7B011269F3B7}" type="slidenum">
              <a:rPr lang="en-US" altLang="en-US" smtClean="0"/>
              <a:pPr/>
              <a:t>7</a:t>
            </a:fld>
            <a:endParaRPr lang="en-US" alt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pPr>
              <a:defRPr/>
            </a:pPr>
            <a:fld id="{51C0465B-9BDC-40FE-9F18-80B05D52CDC5}" type="datetime1">
              <a:rPr lang="en-US" smtClean="0"/>
              <a:t>1/10/2018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5273423"/>
      </p:ext>
    </p:extLst>
  </p:cSld>
  <p:clrMapOvr>
    <a:masterClrMapping/>
  </p:clrMapOvr>
</p:sld>
</file>

<file path=ppt/theme/theme1.xml><?xml version="1.0" encoding="utf-8"?>
<a:theme xmlns:a="http://schemas.openxmlformats.org/drawingml/2006/main" name="Blue">
  <a:themeElements>
    <a:clrScheme name="Pitch book Blue">
      <a:dk1>
        <a:srgbClr val="000000"/>
      </a:dk1>
      <a:lt1>
        <a:srgbClr val="FFFFFF"/>
      </a:lt1>
      <a:dk2>
        <a:srgbClr val="E6E6E6"/>
      </a:dk2>
      <a:lt2>
        <a:srgbClr val="949494"/>
      </a:lt2>
      <a:accent1>
        <a:srgbClr val="00BCF2"/>
      </a:accent1>
      <a:accent2>
        <a:srgbClr val="18007D"/>
      </a:accent2>
      <a:accent3>
        <a:srgbClr val="55D455"/>
      </a:accent3>
      <a:accent4>
        <a:srgbClr val="005A46"/>
      </a:accent4>
      <a:accent5>
        <a:srgbClr val="E60ABE"/>
      </a:accent5>
      <a:accent6>
        <a:srgbClr val="68217A"/>
      </a:accent6>
      <a:hlink>
        <a:srgbClr val="00BCF2"/>
      </a:hlink>
      <a:folHlink>
        <a:srgbClr val="18007D"/>
      </a:folHlink>
    </a:clrScheme>
    <a:fontScheme name="NP PPT Fonts">
      <a:majorFont>
        <a:latin typeface="NP Simple TT Bold"/>
        <a:ea typeface=""/>
        <a:cs typeface=""/>
      </a:majorFont>
      <a:minorFont>
        <a:latin typeface="Frey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/>
      <a:bodyPr vert="horz" lIns="0" tIns="0" rIns="91440" bIns="0" rtlCol="0" anchor="t" anchorCtr="0">
        <a:noAutofit/>
      </a:bodyPr>
      <a:lstStyle>
        <a:defPPr marL="0" marR="0" indent="0" algn="l" defTabSz="457200" rtl="0" eaLnBrk="1" fontAlgn="auto" latinLnBrk="0" hangingPunct="1">
          <a:lnSpc>
            <a:spcPct val="9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000" b="0" i="0" u="none" strike="noStrike" kern="1200" cap="all" spc="0" normalizeH="0" baseline="0" noProof="0" dirty="0" smtClean="0">
            <a:ln>
              <a:noFill/>
            </a:ln>
            <a:solidFill>
              <a:srgbClr val="FFFFFF"/>
            </a:solidFill>
            <a:effectLst/>
            <a:uLnTx/>
            <a:uFillTx/>
            <a:latin typeface="NP Simple Bold"/>
            <a:ea typeface="+mj-ea"/>
            <a:cs typeface="NP Simple Bold"/>
          </a:defRPr>
        </a:defPPr>
      </a:lstStyle>
    </a:txDef>
  </a:objectDefaults>
  <a:extraClrSchemeLst>
    <a:extraClrScheme>
      <a:clrScheme name="2_PPT Presentation Templ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PPT Presentation Templat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PPT Presentation Templat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PPT Presentation Templat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PPT Presentation Templat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PPT Presentation Templat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PPT Presentation Templat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PPT Presentation Templat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PPT Presentation Templat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PPT Presentation Templat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PPT Presentation Templat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PPT Presentation Templat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/>
</file>