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660" r:id="rId1"/>
  </p:sldMasterIdLst>
  <p:notesMasterIdLst>
    <p:notesMasterId r:id="rId18"/>
  </p:notesMasterIdLst>
  <p:sldIdLst>
    <p:sldId id="259" r:id="rId2"/>
    <p:sldId id="262" r:id="rId3"/>
    <p:sldId id="267" r:id="rId4"/>
    <p:sldId id="340" r:id="rId5"/>
    <p:sldId id="341" r:id="rId6"/>
    <p:sldId id="283" r:id="rId7"/>
    <p:sldId id="342" r:id="rId8"/>
    <p:sldId id="311" r:id="rId9"/>
    <p:sldId id="343" r:id="rId10"/>
    <p:sldId id="344" r:id="rId11"/>
    <p:sldId id="337" r:id="rId12"/>
    <p:sldId id="338" r:id="rId13"/>
    <p:sldId id="339" r:id="rId14"/>
    <p:sldId id="305" r:id="rId15"/>
    <p:sldId id="306" r:id="rId16"/>
    <p:sldId id="274"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80" d="100"/>
          <a:sy n="80" d="100"/>
        </p:scale>
        <p:origin x="-1878" y="-666"/>
      </p:cViewPr>
      <p:guideLst>
        <p:guide orient="horz" pos="2160"/>
        <p:guide orient="horz" pos="863"/>
        <p:guide orient="horz" pos="3729"/>
        <p:guide pos="2880"/>
        <p:guide pos="2799"/>
        <p:guide pos="2958"/>
        <p:guide pos="146"/>
        <p:guide pos="290"/>
        <p:guide pos="5474"/>
        <p:guide pos="5617"/>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0CDF035-7BF7-4288-A1D8-7A61265251F2}" type="datetimeFigureOut">
              <a:rPr lang="en-US" smtClean="0"/>
              <a:t>5/7/2015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5ACEA4D-0F13-4D15-8E70-5F9CBD75F0CE}" type="slidenum">
              <a:rPr lang="en-US" smtClean="0"/>
              <a:t>‹#›</a:t>
            </a:fld>
            <a:endParaRPr lang="en-US"/>
          </a:p>
        </p:txBody>
      </p:sp>
    </p:spTree>
    <p:extLst>
      <p:ext uri="{BB962C8B-B14F-4D97-AF65-F5344CB8AC3E}">
        <p14:creationId xmlns:p14="http://schemas.microsoft.com/office/powerpoint/2010/main" val="383819030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mtClean="0"/>
              <a:t>Art Visual</a:t>
            </a:r>
            <a:r>
              <a:rPr lang="en-US" baseline="0" smtClean="0"/>
              <a:t> Theme</a:t>
            </a:r>
            <a:r>
              <a:rPr lang="en-US" smtClean="0"/>
              <a:t>: Liquidity/Process/Synchrony</a:t>
            </a:r>
            <a:endParaRPr lang="en-US" dirty="0"/>
          </a:p>
        </p:txBody>
      </p:sp>
      <p:sp>
        <p:nvSpPr>
          <p:cNvPr id="4" name="Slide Number Placeholder 3"/>
          <p:cNvSpPr>
            <a:spLocks noGrp="1"/>
          </p:cNvSpPr>
          <p:nvPr>
            <p:ph type="sldNum" sz="quarter" idx="10"/>
          </p:nvPr>
        </p:nvSpPr>
        <p:spPr/>
        <p:txBody>
          <a:bodyPr/>
          <a:lstStyle/>
          <a:p>
            <a:fld id="{46FB7DBB-CFE1-42F7-BB37-5604F62628BA}" type="slidenum">
              <a:rPr lang="en-US" smtClean="0"/>
              <a:t>1</a:t>
            </a:fld>
            <a:endParaRPr lang="en-US" dirty="0"/>
          </a:p>
        </p:txBody>
      </p:sp>
    </p:spTree>
    <p:extLst>
      <p:ext uri="{BB962C8B-B14F-4D97-AF65-F5344CB8AC3E}">
        <p14:creationId xmlns:p14="http://schemas.microsoft.com/office/powerpoint/2010/main" val="173462185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5ACEA4D-0F13-4D15-8E70-5F9CBD75F0CE}" type="slidenum">
              <a:rPr lang="en-US" smtClean="0"/>
              <a:t>4</a:t>
            </a:fld>
            <a:endParaRPr lang="en-US"/>
          </a:p>
        </p:txBody>
      </p:sp>
    </p:spTree>
    <p:extLst>
      <p:ext uri="{BB962C8B-B14F-4D97-AF65-F5344CB8AC3E}">
        <p14:creationId xmlns:p14="http://schemas.microsoft.com/office/powerpoint/2010/main" val="12252189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5ACEA4D-0F13-4D15-8E70-5F9CBD75F0CE}" type="slidenum">
              <a:rPr lang="en-US" smtClean="0"/>
              <a:t>5</a:t>
            </a:fld>
            <a:endParaRPr lang="en-US"/>
          </a:p>
        </p:txBody>
      </p:sp>
    </p:spTree>
    <p:extLst>
      <p:ext uri="{BB962C8B-B14F-4D97-AF65-F5344CB8AC3E}">
        <p14:creationId xmlns:p14="http://schemas.microsoft.com/office/powerpoint/2010/main" val="12252189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5ACEA4D-0F13-4D15-8E70-5F9CBD75F0CE}" type="slidenum">
              <a:rPr lang="en-US" smtClean="0"/>
              <a:t>7</a:t>
            </a:fld>
            <a:endParaRPr lang="en-US"/>
          </a:p>
        </p:txBody>
      </p:sp>
    </p:spTree>
    <p:extLst>
      <p:ext uri="{BB962C8B-B14F-4D97-AF65-F5344CB8AC3E}">
        <p14:creationId xmlns:p14="http://schemas.microsoft.com/office/powerpoint/2010/main" val="12252189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5ACEA4D-0F13-4D15-8E70-5F9CBD75F0CE}" type="slidenum">
              <a:rPr lang="en-US" smtClean="0"/>
              <a:t>9</a:t>
            </a:fld>
            <a:endParaRPr lang="en-US"/>
          </a:p>
        </p:txBody>
      </p:sp>
    </p:spTree>
    <p:extLst>
      <p:ext uri="{BB962C8B-B14F-4D97-AF65-F5344CB8AC3E}">
        <p14:creationId xmlns:p14="http://schemas.microsoft.com/office/powerpoint/2010/main" val="12252189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5ACEA4D-0F13-4D15-8E70-5F9CBD75F0CE}" type="slidenum">
              <a:rPr lang="en-US" smtClean="0"/>
              <a:t>10</a:t>
            </a:fld>
            <a:endParaRPr lang="en-US"/>
          </a:p>
        </p:txBody>
      </p:sp>
    </p:spTree>
    <p:extLst>
      <p:ext uri="{BB962C8B-B14F-4D97-AF65-F5344CB8AC3E}">
        <p14:creationId xmlns:p14="http://schemas.microsoft.com/office/powerpoint/2010/main" val="12252189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457200" y="2103120"/>
            <a:ext cx="7772400" cy="1463040"/>
          </a:xfrm>
          <a:ln cap="flat">
            <a:noFill/>
            <a:miter lim="800000"/>
          </a:ln>
        </p:spPr>
        <p:txBody>
          <a:bodyPr/>
          <a:lstStyle>
            <a:lvl1pPr>
              <a:defRPr sz="3400">
                <a:solidFill>
                  <a:schemeClr val="tx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457200" y="3749040"/>
            <a:ext cx="6400800" cy="1188720"/>
          </a:xfrm>
          <a:ln cap="flat">
            <a:noFill/>
            <a:miter lim="800000"/>
          </a:ln>
        </p:spPr>
        <p:txBody>
          <a:bodyPr/>
          <a:lstStyle>
            <a:lvl1pPr marL="0" indent="0" algn="l">
              <a:spcBef>
                <a:spcPts val="0"/>
              </a:spcBef>
              <a:buNone/>
              <a:defRPr sz="2600">
                <a:solidFill>
                  <a:schemeClr val="tx1"/>
                </a:solidFill>
              </a:defRPr>
            </a:lvl1pPr>
            <a:lvl2pPr marL="0" indent="0" algn="l">
              <a:spcBef>
                <a:spcPts val="0"/>
              </a:spcBef>
              <a:buNone/>
              <a:defRPr sz="2600" b="0">
                <a:solidFill>
                  <a:schemeClr val="tx1"/>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12" name="TextBox 11"/>
          <p:cNvSpPr txBox="1"/>
          <p:nvPr/>
        </p:nvSpPr>
        <p:spPr>
          <a:xfrm>
            <a:off x="445043" y="6230057"/>
            <a:ext cx="5527040" cy="246221"/>
          </a:xfrm>
          <a:prstGeom prst="rect">
            <a:avLst/>
          </a:prstGeom>
          <a:noFill/>
          <a:ln cap="flat">
            <a:noFill/>
            <a:miter lim="800000"/>
          </a:ln>
        </p:spPr>
        <p:txBody>
          <a:bodyPr wrap="square" lIns="0" tIns="0" rIns="0" bIns="0" rtlCol="0" anchor="b" anchorCtr="0">
            <a:spAutoFit/>
          </a:bodyPr>
          <a:lstStyle/>
          <a:p>
            <a:r>
              <a:rPr lang="en-US" sz="800" dirty="0" smtClean="0">
                <a:solidFill>
                  <a:schemeClr val="bg2">
                    <a:lumMod val="60000"/>
                    <a:lumOff val="40000"/>
                  </a:schemeClr>
                </a:solidFill>
                <a:latin typeface="+mj-lt"/>
              </a:rPr>
              <a:t>Permission</a:t>
            </a:r>
            <a:r>
              <a:rPr lang="en-US" sz="800" baseline="0" dirty="0" smtClean="0">
                <a:solidFill>
                  <a:schemeClr val="bg2">
                    <a:lumMod val="60000"/>
                    <a:lumOff val="40000"/>
                  </a:schemeClr>
                </a:solidFill>
                <a:latin typeface="+mj-lt"/>
              </a:rPr>
              <a:t> to reprint or distribute any content from this presentation requires the prior written approval of</a:t>
            </a:r>
            <a:br>
              <a:rPr lang="en-US" sz="800" baseline="0" dirty="0" smtClean="0">
                <a:solidFill>
                  <a:schemeClr val="bg2">
                    <a:lumMod val="60000"/>
                    <a:lumOff val="40000"/>
                  </a:schemeClr>
                </a:solidFill>
                <a:latin typeface="+mj-lt"/>
              </a:rPr>
            </a:br>
            <a:r>
              <a:rPr lang="en-US" sz="800" baseline="0" dirty="0" smtClean="0">
                <a:solidFill>
                  <a:schemeClr val="bg2">
                    <a:lumMod val="60000"/>
                    <a:lumOff val="40000"/>
                  </a:schemeClr>
                </a:solidFill>
                <a:latin typeface="+mj-lt"/>
              </a:rPr>
              <a:t>Standard &amp; Poor’s. Copyright © 2015 by Standard &amp; Poor’s Financial Services LLC. All rights reserved.</a:t>
            </a:r>
            <a:endParaRPr lang="en-US" sz="800" dirty="0">
              <a:solidFill>
                <a:schemeClr val="bg2">
                  <a:lumMod val="60000"/>
                  <a:lumOff val="40000"/>
                </a:schemeClr>
              </a:solidFill>
              <a:latin typeface="+mj-lt"/>
            </a:endParaRPr>
          </a:p>
        </p:txBody>
      </p:sp>
      <p:pic>
        <p:nvPicPr>
          <p:cNvPr id="8" name="Picture 2" descr="C:\Users\Office ROI\Desktop\NewLogos\S&amp;PRS-red-pos-rgb-office.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15310" y="383240"/>
            <a:ext cx="3337560" cy="799624"/>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2" descr="C:\Users\Office ROI\Desktop\NewLogos\S&amp;PRS-red-pos-rgb-office.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15310" y="383240"/>
            <a:ext cx="3337560" cy="799624"/>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2" descr="C:\Users\Office ROI\Desktop\NewLogos\S&amp;PRS-red-pos-rgb-office.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15310" y="383240"/>
            <a:ext cx="3337560" cy="79962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593787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4-Quadrant Gri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nSpc>
                <a:spcPct val="85000"/>
              </a:lnSpc>
              <a:defRPr b="1"/>
            </a:lvl1pPr>
          </a:lstStyle>
          <a:p>
            <a:r>
              <a:rPr lang="en-US" smtClean="0"/>
              <a:t>Click to edit Master title style</a:t>
            </a:r>
            <a:endParaRPr lang="en-US" dirty="0"/>
          </a:p>
        </p:txBody>
      </p:sp>
      <p:sp>
        <p:nvSpPr>
          <p:cNvPr id="10" name="Content Placeholder 9"/>
          <p:cNvSpPr>
            <a:spLocks noGrp="1"/>
          </p:cNvSpPr>
          <p:nvPr>
            <p:ph sz="quarter" idx="14" hasCustomPrompt="1"/>
          </p:nvPr>
        </p:nvSpPr>
        <p:spPr>
          <a:xfrm>
            <a:off x="227013" y="1371600"/>
            <a:ext cx="4206240" cy="2194560"/>
          </a:xfrm>
          <a:ln cap="flat">
            <a:miter lim="800000"/>
          </a:ln>
        </p:spPr>
        <p:txBody>
          <a:bodyPr/>
          <a:lstStyle/>
          <a:p>
            <a:pPr lvl="0"/>
            <a:r>
              <a:rPr lang="en-US" dirty="0" smtClean="0"/>
              <a:t>Click to edit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2" name="Content Placeholder 9"/>
          <p:cNvSpPr>
            <a:spLocks noGrp="1"/>
          </p:cNvSpPr>
          <p:nvPr>
            <p:ph sz="quarter" idx="15" hasCustomPrompt="1"/>
          </p:nvPr>
        </p:nvSpPr>
        <p:spPr>
          <a:xfrm>
            <a:off x="4710111" y="1371601"/>
            <a:ext cx="4206240" cy="2197734"/>
          </a:xfrm>
          <a:ln cap="flat">
            <a:miter lim="800000"/>
          </a:ln>
        </p:spPr>
        <p:txBody>
          <a:bodyPr/>
          <a:lstStyle/>
          <a:p>
            <a:pPr lvl="0"/>
            <a:r>
              <a:rPr lang="en-US" dirty="0" smtClean="0"/>
              <a:t>Click to edit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1" name="Content Placeholder 9"/>
          <p:cNvSpPr>
            <a:spLocks noGrp="1"/>
          </p:cNvSpPr>
          <p:nvPr>
            <p:ph sz="quarter" idx="16" hasCustomPrompt="1"/>
          </p:nvPr>
        </p:nvSpPr>
        <p:spPr>
          <a:xfrm>
            <a:off x="227013" y="3746500"/>
            <a:ext cx="4206240" cy="2195513"/>
          </a:xfrm>
          <a:ln cap="flat">
            <a:miter lim="800000"/>
          </a:ln>
        </p:spPr>
        <p:txBody>
          <a:bodyPr/>
          <a:lstStyle/>
          <a:p>
            <a:pPr lvl="0"/>
            <a:r>
              <a:rPr lang="en-US" dirty="0" smtClean="0"/>
              <a:t>Click to edit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3" name="Content Placeholder 9"/>
          <p:cNvSpPr>
            <a:spLocks noGrp="1"/>
          </p:cNvSpPr>
          <p:nvPr>
            <p:ph sz="quarter" idx="17" hasCustomPrompt="1"/>
          </p:nvPr>
        </p:nvSpPr>
        <p:spPr>
          <a:xfrm>
            <a:off x="4710114" y="3746500"/>
            <a:ext cx="4206240" cy="2195513"/>
          </a:xfrm>
          <a:ln cap="flat">
            <a:miter lim="800000"/>
          </a:ln>
        </p:spPr>
        <p:txBody>
          <a:bodyPr/>
          <a:lstStyle/>
          <a:p>
            <a:pPr lvl="0"/>
            <a:r>
              <a:rPr lang="en-US" dirty="0" smtClean="0"/>
              <a:t>Click to edit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3" name="Date Placeholder 2"/>
          <p:cNvSpPr>
            <a:spLocks noGrp="1"/>
          </p:cNvSpPr>
          <p:nvPr>
            <p:ph type="dt" sz="half" idx="18"/>
          </p:nvPr>
        </p:nvSpPr>
        <p:spPr/>
        <p:txBody>
          <a:bodyPr/>
          <a:lstStyle/>
          <a:p>
            <a:endParaRPr lang="en-US"/>
          </a:p>
        </p:txBody>
      </p:sp>
      <p:sp>
        <p:nvSpPr>
          <p:cNvPr id="7" name="Footer Placeholder 6"/>
          <p:cNvSpPr>
            <a:spLocks noGrp="1"/>
          </p:cNvSpPr>
          <p:nvPr>
            <p:ph type="ftr" sz="quarter" idx="19"/>
          </p:nvPr>
        </p:nvSpPr>
        <p:spPr/>
        <p:txBody>
          <a:bodyPr/>
          <a:lstStyle/>
          <a:p>
            <a:endParaRPr lang="en-US"/>
          </a:p>
        </p:txBody>
      </p:sp>
      <p:sp>
        <p:nvSpPr>
          <p:cNvPr id="8" name="Slide Number Placeholder 7"/>
          <p:cNvSpPr>
            <a:spLocks noGrp="1"/>
          </p:cNvSpPr>
          <p:nvPr>
            <p:ph type="sldNum" sz="quarter" idx="20"/>
          </p:nvPr>
        </p:nvSpPr>
        <p:spPr/>
        <p:txBody>
          <a:bodyPr/>
          <a:lstStyle/>
          <a:p>
            <a:fld id="{FBA61EA2-B82C-4C4A-A9F1-2E593D61FF51}" type="slidenum">
              <a:rPr lang="en-US" smtClean="0"/>
              <a:t>‹#›</a:t>
            </a:fld>
            <a:endParaRPr lang="en-US"/>
          </a:p>
        </p:txBody>
      </p:sp>
    </p:spTree>
    <p:extLst>
      <p:ext uri="{BB962C8B-B14F-4D97-AF65-F5344CB8AC3E}">
        <p14:creationId xmlns:p14="http://schemas.microsoft.com/office/powerpoint/2010/main" val="11087537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BA61EA2-B82C-4C4A-A9F1-2E593D61FF51}" type="slidenum">
              <a:rPr lang="en-US" smtClean="0"/>
              <a:t>‹#›</a:t>
            </a:fld>
            <a:endParaRPr lang="en-US"/>
          </a:p>
        </p:txBody>
      </p:sp>
    </p:spTree>
    <p:extLst>
      <p:ext uri="{BB962C8B-B14F-4D97-AF65-F5344CB8AC3E}">
        <p14:creationId xmlns:p14="http://schemas.microsoft.com/office/powerpoint/2010/main" val="78588975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BA61EA2-B82C-4C4A-A9F1-2E593D61FF51}" type="slidenum">
              <a:rPr lang="en-US" smtClean="0"/>
              <a:t>‹#›</a:t>
            </a:fld>
            <a:endParaRPr lang="en-US"/>
          </a:p>
        </p:txBody>
      </p:sp>
    </p:spTree>
    <p:extLst>
      <p:ext uri="{BB962C8B-B14F-4D97-AF65-F5344CB8AC3E}">
        <p14:creationId xmlns:p14="http://schemas.microsoft.com/office/powerpoint/2010/main" val="255342513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Section Header">
    <p:bg>
      <p:bgRef idx="1001">
        <a:schemeClr val="bg2"/>
      </p:bgRef>
    </p:bg>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bwMode="ltGray">
          <a:xfrm>
            <a:off x="0" y="0"/>
            <a:ext cx="9144000" cy="6858000"/>
          </a:xfrm>
          <a:prstGeom prst="rect">
            <a:avLst/>
          </a:prstGeom>
        </p:spPr>
      </p:pic>
      <p:sp>
        <p:nvSpPr>
          <p:cNvPr id="3" name="Text Placeholder 2"/>
          <p:cNvSpPr>
            <a:spLocks noGrp="1"/>
          </p:cNvSpPr>
          <p:nvPr>
            <p:ph type="body" idx="1"/>
          </p:nvPr>
        </p:nvSpPr>
        <p:spPr>
          <a:xfrm>
            <a:off x="424601" y="7432159"/>
            <a:ext cx="7772400" cy="37716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6546166" y="7185173"/>
            <a:ext cx="579120" cy="153888"/>
          </a:xfrm>
        </p:spPr>
        <p:txBody>
          <a:bodyPr/>
          <a:lstStyle/>
          <a:p>
            <a:fld id="{FBA61EA2-B82C-4C4A-A9F1-2E593D61FF51}" type="slidenum">
              <a:rPr lang="en-US" smtClean="0"/>
              <a:t>‹#›</a:t>
            </a:fld>
            <a:endParaRPr lang="en-US"/>
          </a:p>
        </p:txBody>
      </p:sp>
      <p:sp>
        <p:nvSpPr>
          <p:cNvPr id="9" name="Title 1"/>
          <p:cNvSpPr>
            <a:spLocks noGrp="1"/>
          </p:cNvSpPr>
          <p:nvPr>
            <p:ph type="title" hasCustomPrompt="1"/>
          </p:nvPr>
        </p:nvSpPr>
        <p:spPr>
          <a:xfrm>
            <a:off x="731520" y="3151833"/>
            <a:ext cx="7772400" cy="523220"/>
          </a:xfrm>
          <a:ln cap="flat">
            <a:miter lim="800000"/>
          </a:ln>
        </p:spPr>
        <p:txBody>
          <a:bodyPr anchor="ctr" anchorCtr="0">
            <a:spAutoFit/>
          </a:bodyPr>
          <a:lstStyle>
            <a:lvl1pPr algn="l">
              <a:defRPr sz="4000" b="1" cap="none">
                <a:solidFill>
                  <a:schemeClr val="tx1"/>
                </a:solidFill>
              </a:defRPr>
            </a:lvl1pPr>
          </a:lstStyle>
          <a:p>
            <a:r>
              <a:rPr lang="en-US" dirty="0" smtClean="0"/>
              <a:t>Click To Edit Master Title Style</a:t>
            </a:r>
            <a:endParaRPr lang="en-US" dirty="0"/>
          </a:p>
        </p:txBody>
      </p:sp>
    </p:spTree>
    <p:extLst>
      <p:ext uri="{BB962C8B-B14F-4D97-AF65-F5344CB8AC3E}">
        <p14:creationId xmlns:p14="http://schemas.microsoft.com/office/powerpoint/2010/main" val="2549021216"/>
      </p:ext>
    </p:extLst>
  </p:cSld>
  <p:clrMapOvr>
    <a:overrideClrMapping bg1="dk1" tx1="lt1" bg2="dk2" tx2="lt2" accent1="accent1" accent2="accent2" accent3="accent3" accent4="accent4" accent5="accent5" accent6="accent6" hlink="hlink" folHlink="folHlink"/>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p:cSld name="Gray_Section Header">
    <p:bg>
      <p:bgRef idx="1001">
        <a:schemeClr val="bg2"/>
      </p:bgRef>
    </p:bg>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bwMode="ltGray">
          <a:xfrm>
            <a:off x="0" y="0"/>
            <a:ext cx="9144000" cy="6858000"/>
          </a:xfrm>
          <a:prstGeom prst="rect">
            <a:avLst/>
          </a:prstGeom>
        </p:spPr>
      </p:pic>
      <p:sp>
        <p:nvSpPr>
          <p:cNvPr id="3" name="Text Placeholder 2"/>
          <p:cNvSpPr>
            <a:spLocks noGrp="1"/>
          </p:cNvSpPr>
          <p:nvPr>
            <p:ph type="body" idx="1"/>
          </p:nvPr>
        </p:nvSpPr>
        <p:spPr>
          <a:xfrm>
            <a:off x="424601" y="7432159"/>
            <a:ext cx="7772400" cy="37716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6546166" y="7185173"/>
            <a:ext cx="579120" cy="153888"/>
          </a:xfrm>
        </p:spPr>
        <p:txBody>
          <a:bodyPr/>
          <a:lstStyle/>
          <a:p>
            <a:fld id="{FBA61EA2-B82C-4C4A-A9F1-2E593D61FF51}" type="slidenum">
              <a:rPr lang="en-US" smtClean="0"/>
              <a:t>‹#›</a:t>
            </a:fld>
            <a:endParaRPr lang="en-US"/>
          </a:p>
        </p:txBody>
      </p:sp>
      <p:sp>
        <p:nvSpPr>
          <p:cNvPr id="9" name="Title 1"/>
          <p:cNvSpPr>
            <a:spLocks noGrp="1"/>
          </p:cNvSpPr>
          <p:nvPr>
            <p:ph type="title" hasCustomPrompt="1"/>
          </p:nvPr>
        </p:nvSpPr>
        <p:spPr>
          <a:xfrm>
            <a:off x="731520" y="3151833"/>
            <a:ext cx="7772400" cy="523220"/>
          </a:xfrm>
          <a:ln cap="flat">
            <a:miter lim="800000"/>
          </a:ln>
        </p:spPr>
        <p:txBody>
          <a:bodyPr anchor="ctr" anchorCtr="0">
            <a:spAutoFit/>
          </a:bodyPr>
          <a:lstStyle>
            <a:lvl1pPr algn="l">
              <a:defRPr sz="4000" b="1" cap="none">
                <a:solidFill>
                  <a:schemeClr val="bg1"/>
                </a:solidFill>
              </a:defRPr>
            </a:lvl1pPr>
          </a:lstStyle>
          <a:p>
            <a:r>
              <a:rPr lang="en-US" dirty="0" smtClean="0"/>
              <a:t>Click To Edit Master Title Style</a:t>
            </a:r>
            <a:endParaRPr lang="en-US" dirty="0"/>
          </a:p>
        </p:txBody>
      </p:sp>
    </p:spTree>
    <p:extLst>
      <p:ext uri="{BB962C8B-B14F-4D97-AF65-F5344CB8AC3E}">
        <p14:creationId xmlns:p14="http://schemas.microsoft.com/office/powerpoint/2010/main" val="3521344744"/>
      </p:ext>
    </p:extLst>
  </p:cSld>
  <p:clrMapOvr>
    <a:overrideClrMapping bg1="lt1" tx1="dk1" bg2="lt2" tx2="dk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reserve="1">
  <p:cSld name="Blue_Section Header">
    <p:bg>
      <p:bgPr>
        <a:solidFill>
          <a:schemeClr val="accent1"/>
        </a:solidFill>
        <a:effectLst/>
      </p:bgPr>
    </p:bg>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3" name="Text Placeholder 2"/>
          <p:cNvSpPr>
            <a:spLocks noGrp="1"/>
          </p:cNvSpPr>
          <p:nvPr>
            <p:ph type="body" idx="1"/>
          </p:nvPr>
        </p:nvSpPr>
        <p:spPr>
          <a:xfrm>
            <a:off x="424601" y="7432159"/>
            <a:ext cx="7772400" cy="37716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6546166" y="7185173"/>
            <a:ext cx="579120" cy="153888"/>
          </a:xfrm>
        </p:spPr>
        <p:txBody>
          <a:bodyPr/>
          <a:lstStyle/>
          <a:p>
            <a:fld id="{FBA61EA2-B82C-4C4A-A9F1-2E593D61FF51}" type="slidenum">
              <a:rPr lang="en-US" smtClean="0"/>
              <a:t>‹#›</a:t>
            </a:fld>
            <a:endParaRPr lang="en-US"/>
          </a:p>
        </p:txBody>
      </p:sp>
      <p:sp>
        <p:nvSpPr>
          <p:cNvPr id="9" name="Title 1"/>
          <p:cNvSpPr>
            <a:spLocks noGrp="1"/>
          </p:cNvSpPr>
          <p:nvPr>
            <p:ph type="title" hasCustomPrompt="1"/>
          </p:nvPr>
        </p:nvSpPr>
        <p:spPr>
          <a:xfrm>
            <a:off x="731520" y="3151833"/>
            <a:ext cx="7772400" cy="523220"/>
          </a:xfrm>
          <a:ln cap="flat">
            <a:noFill/>
            <a:miter lim="800000"/>
          </a:ln>
        </p:spPr>
        <p:txBody>
          <a:bodyPr anchor="ctr" anchorCtr="0">
            <a:spAutoFit/>
          </a:bodyPr>
          <a:lstStyle>
            <a:lvl1pPr algn="l">
              <a:defRPr sz="4000" b="1" cap="none">
                <a:solidFill>
                  <a:schemeClr val="bg1"/>
                </a:solidFill>
              </a:defRPr>
            </a:lvl1pPr>
          </a:lstStyle>
          <a:p>
            <a:r>
              <a:rPr lang="en-US" dirty="0" smtClean="0"/>
              <a:t>Click To Edit Master Title Style</a:t>
            </a:r>
            <a:endParaRPr lang="en-US" dirty="0"/>
          </a:p>
        </p:txBody>
      </p:sp>
    </p:spTree>
    <p:extLst>
      <p:ext uri="{BB962C8B-B14F-4D97-AF65-F5344CB8AC3E}">
        <p14:creationId xmlns:p14="http://schemas.microsoft.com/office/powerpoint/2010/main" val="18513293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p:cSld name="Title Slide Alternate">
    <p:spTree>
      <p:nvGrpSpPr>
        <p:cNvPr id="1" name=""/>
        <p:cNvGrpSpPr/>
        <p:nvPr/>
      </p:nvGrpSpPr>
      <p:grpSpPr>
        <a:xfrm>
          <a:off x="0" y="0"/>
          <a:ext cx="0" cy="0"/>
          <a:chOff x="0" y="0"/>
          <a:chExt cx="0" cy="0"/>
        </a:xfrm>
      </p:grpSpPr>
      <p:sp>
        <p:nvSpPr>
          <p:cNvPr id="8" name="Picture Placeholder 4"/>
          <p:cNvSpPr>
            <a:spLocks noGrp="1"/>
          </p:cNvSpPr>
          <p:nvPr>
            <p:ph type="pic" sz="quarter" idx="10"/>
          </p:nvPr>
        </p:nvSpPr>
        <p:spPr>
          <a:xfrm>
            <a:off x="4700588" y="0"/>
            <a:ext cx="4443412" cy="6858000"/>
          </a:xfrm>
          <a:ln cap="flat">
            <a:noFill/>
            <a:miter lim="800000"/>
          </a:ln>
        </p:spPr>
        <p:txBody>
          <a:bodyPr/>
          <a:lstStyle/>
          <a:p>
            <a:r>
              <a:rPr lang="en-US" smtClean="0"/>
              <a:t>Click icon to add picture</a:t>
            </a:r>
            <a:endParaRPr lang="en-US" dirty="0"/>
          </a:p>
        </p:txBody>
      </p:sp>
      <p:sp>
        <p:nvSpPr>
          <p:cNvPr id="2" name="Title 1"/>
          <p:cNvSpPr>
            <a:spLocks noGrp="1"/>
          </p:cNvSpPr>
          <p:nvPr>
            <p:ph type="ctrTitle"/>
          </p:nvPr>
        </p:nvSpPr>
        <p:spPr>
          <a:xfrm>
            <a:off x="457198" y="1508760"/>
            <a:ext cx="4770120" cy="2103120"/>
          </a:xfrm>
          <a:ln cap="flat">
            <a:noFill/>
            <a:miter lim="800000"/>
          </a:ln>
        </p:spPr>
        <p:txBody>
          <a:bodyPr anchor="ctr" anchorCtr="0"/>
          <a:lstStyle>
            <a:lvl1pPr>
              <a:defRPr sz="3400">
                <a:solidFill>
                  <a:schemeClr val="tx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457200" y="4114800"/>
            <a:ext cx="4770120" cy="1188720"/>
          </a:xfrm>
          <a:ln cap="flat">
            <a:noFill/>
            <a:miter lim="800000"/>
          </a:ln>
        </p:spPr>
        <p:txBody>
          <a:bodyPr/>
          <a:lstStyle>
            <a:lvl1pPr marL="0" indent="0" algn="l">
              <a:spcBef>
                <a:spcPts val="0"/>
              </a:spcBef>
              <a:buNone/>
              <a:defRPr sz="2600">
                <a:solidFill>
                  <a:schemeClr val="tx1"/>
                </a:solidFill>
              </a:defRPr>
            </a:lvl1pPr>
            <a:lvl2pPr marL="0" indent="0" algn="l">
              <a:spcBef>
                <a:spcPts val="0"/>
              </a:spcBef>
              <a:buNone/>
              <a:defRPr sz="2600" b="0">
                <a:solidFill>
                  <a:schemeClr val="tx1"/>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14" name="TextBox 13"/>
          <p:cNvSpPr txBox="1"/>
          <p:nvPr/>
        </p:nvSpPr>
        <p:spPr>
          <a:xfrm>
            <a:off x="445042" y="6111519"/>
            <a:ext cx="4126958" cy="369332"/>
          </a:xfrm>
          <a:prstGeom prst="rect">
            <a:avLst/>
          </a:prstGeom>
          <a:noFill/>
          <a:ln cap="flat">
            <a:noFill/>
            <a:miter lim="800000"/>
          </a:ln>
        </p:spPr>
        <p:txBody>
          <a:bodyPr wrap="square" lIns="0" tIns="0" rIns="0" bIns="0" rtlCol="0" anchor="b" anchorCtr="0">
            <a:spAutoFit/>
          </a:bodyPr>
          <a:lstStyle/>
          <a:p>
            <a:r>
              <a:rPr lang="en-US" sz="800" dirty="0" smtClean="0">
                <a:solidFill>
                  <a:schemeClr val="bg2">
                    <a:lumMod val="60000"/>
                    <a:lumOff val="40000"/>
                  </a:schemeClr>
                </a:solidFill>
                <a:latin typeface="+mj-lt"/>
              </a:rPr>
              <a:t>Permission</a:t>
            </a:r>
            <a:r>
              <a:rPr lang="en-US" sz="800" baseline="0" dirty="0" smtClean="0">
                <a:solidFill>
                  <a:schemeClr val="bg2">
                    <a:lumMod val="60000"/>
                    <a:lumOff val="40000"/>
                  </a:schemeClr>
                </a:solidFill>
                <a:latin typeface="+mj-lt"/>
              </a:rPr>
              <a:t> to reprint or distribute any content from this presentation </a:t>
            </a:r>
            <a:br>
              <a:rPr lang="en-US" sz="800" baseline="0" dirty="0" smtClean="0">
                <a:solidFill>
                  <a:schemeClr val="bg2">
                    <a:lumMod val="60000"/>
                    <a:lumOff val="40000"/>
                  </a:schemeClr>
                </a:solidFill>
                <a:latin typeface="+mj-lt"/>
              </a:rPr>
            </a:br>
            <a:r>
              <a:rPr lang="en-US" sz="800" baseline="0" dirty="0" smtClean="0">
                <a:solidFill>
                  <a:schemeClr val="bg2">
                    <a:lumMod val="60000"/>
                    <a:lumOff val="40000"/>
                  </a:schemeClr>
                </a:solidFill>
                <a:latin typeface="+mj-lt"/>
              </a:rPr>
              <a:t>requires the prior written approval of Standard &amp; Poor’s. Copyright © 2015</a:t>
            </a:r>
            <a:br>
              <a:rPr lang="en-US" sz="800" baseline="0" dirty="0" smtClean="0">
                <a:solidFill>
                  <a:schemeClr val="bg2">
                    <a:lumMod val="60000"/>
                    <a:lumOff val="40000"/>
                  </a:schemeClr>
                </a:solidFill>
                <a:latin typeface="+mj-lt"/>
              </a:rPr>
            </a:br>
            <a:r>
              <a:rPr lang="en-US" sz="800" baseline="0" dirty="0" smtClean="0">
                <a:solidFill>
                  <a:schemeClr val="bg2">
                    <a:lumMod val="60000"/>
                    <a:lumOff val="40000"/>
                  </a:schemeClr>
                </a:solidFill>
                <a:latin typeface="+mj-lt"/>
              </a:rPr>
              <a:t>by Standard &amp; Poor’s Financial Services LLC. All rights reserved.</a:t>
            </a:r>
            <a:endParaRPr lang="en-US" sz="800" dirty="0">
              <a:solidFill>
                <a:schemeClr val="bg2">
                  <a:lumMod val="60000"/>
                  <a:lumOff val="40000"/>
                </a:schemeClr>
              </a:solidFill>
              <a:latin typeface="+mj-lt"/>
            </a:endParaRPr>
          </a:p>
        </p:txBody>
      </p:sp>
      <p:pic>
        <p:nvPicPr>
          <p:cNvPr id="7" name="Picture 2" descr="C:\Users\Office ROI\Desktop\NewLogos\S&amp;PRS-red-pos-rgb-office.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15310" y="383240"/>
            <a:ext cx="3337560" cy="799624"/>
          </a:xfrm>
          <a:prstGeom prst="rect">
            <a:avLst/>
          </a:prstGeom>
          <a:noFill/>
          <a:ln cap="flat">
            <a:noFill/>
            <a:miter lim="800000"/>
          </a:ln>
          <a:extLst>
            <a:ext uri="{909E8E84-426E-40DD-AFC4-6F175D3DCCD1}">
              <a14:hiddenFill xmlns:a14="http://schemas.microsoft.com/office/drawing/2010/main">
                <a:solidFill>
                  <a:srgbClr val="FFFFFF"/>
                </a:solidFill>
              </a14:hiddenFill>
            </a:ext>
          </a:extLst>
        </p:spPr>
      </p:pic>
      <p:pic>
        <p:nvPicPr>
          <p:cNvPr id="9" name="Picture 2" descr="C:\Users\Office ROI\Desktop\NewLogos\S&amp;PRS-red-pos-rgb-office.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15310" y="383240"/>
            <a:ext cx="3337560" cy="799624"/>
          </a:xfrm>
          <a:prstGeom prst="rect">
            <a:avLst/>
          </a:prstGeom>
          <a:noFill/>
          <a:ln cap="flat">
            <a:noFill/>
            <a:miter lim="800000"/>
          </a:ln>
          <a:extLst>
            <a:ext uri="{909E8E84-426E-40DD-AFC4-6F175D3DCCD1}">
              <a14:hiddenFill xmlns:a14="http://schemas.microsoft.com/office/drawing/2010/main">
                <a:solidFill>
                  <a:srgbClr val="FFFFFF"/>
                </a:solidFill>
              </a14:hiddenFill>
            </a:ext>
          </a:extLst>
        </p:spPr>
      </p:pic>
      <p:pic>
        <p:nvPicPr>
          <p:cNvPr id="10" name="Picture 2" descr="C:\Users\Office ROI\Desktop\NewLogos\S&amp;PRS-red-pos-rgb-office.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15310" y="383240"/>
            <a:ext cx="3337560" cy="799624"/>
          </a:xfrm>
          <a:prstGeom prst="rect">
            <a:avLst/>
          </a:prstGeom>
          <a:noFill/>
          <a:ln cap="flat">
            <a:noFill/>
            <a:miter lim="800000"/>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745737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9" name="Content Placeholder 8"/>
          <p:cNvSpPr>
            <a:spLocks noGrp="1"/>
          </p:cNvSpPr>
          <p:nvPr>
            <p:ph sz="quarter" idx="13"/>
          </p:nvPr>
        </p:nvSpPr>
        <p:spPr>
          <a:xfrm>
            <a:off x="227012" y="1371600"/>
            <a:ext cx="8688388" cy="4572000"/>
          </a:xfrm>
          <a:ln cap="flat">
            <a:miter lim="800000"/>
          </a:ln>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itle 3"/>
          <p:cNvSpPr>
            <a:spLocks noGrp="1"/>
          </p:cNvSpPr>
          <p:nvPr>
            <p:ph type="title"/>
          </p:nvPr>
        </p:nvSpPr>
        <p:spPr>
          <a:ln cap="flat">
            <a:miter lim="800000"/>
          </a:ln>
        </p:spPr>
        <p:txBody>
          <a:bodyPr/>
          <a:lstStyle/>
          <a:p>
            <a:r>
              <a:rPr lang="en-US" smtClean="0"/>
              <a:t>Click to edit Master title style</a:t>
            </a:r>
            <a:endParaRPr lang="en-US"/>
          </a:p>
        </p:txBody>
      </p:sp>
      <p:sp>
        <p:nvSpPr>
          <p:cNvPr id="5" name="Date Placeholder 4"/>
          <p:cNvSpPr>
            <a:spLocks noGrp="1"/>
          </p:cNvSpPr>
          <p:nvPr>
            <p:ph type="dt" sz="half" idx="14"/>
          </p:nvPr>
        </p:nvSpPr>
        <p:spPr/>
        <p:txBody>
          <a:bodyPr/>
          <a:lstStyle/>
          <a:p>
            <a:endParaRPr lang="en-US"/>
          </a:p>
        </p:txBody>
      </p:sp>
      <p:sp>
        <p:nvSpPr>
          <p:cNvPr id="6" name="Footer Placeholder 5"/>
          <p:cNvSpPr>
            <a:spLocks noGrp="1"/>
          </p:cNvSpPr>
          <p:nvPr>
            <p:ph type="ftr" sz="quarter" idx="15"/>
          </p:nvPr>
        </p:nvSpPr>
        <p:spPr/>
        <p:txBody>
          <a:bodyPr/>
          <a:lstStyle/>
          <a:p>
            <a:endParaRPr lang="en-US"/>
          </a:p>
        </p:txBody>
      </p:sp>
      <p:sp>
        <p:nvSpPr>
          <p:cNvPr id="10" name="Slide Number Placeholder 9"/>
          <p:cNvSpPr>
            <a:spLocks noGrp="1"/>
          </p:cNvSpPr>
          <p:nvPr>
            <p:ph type="sldNum" sz="quarter" idx="16"/>
          </p:nvPr>
        </p:nvSpPr>
        <p:spPr>
          <a:ln cap="flat">
            <a:miter lim="800000"/>
          </a:ln>
        </p:spPr>
        <p:txBody>
          <a:bodyPr/>
          <a:lstStyle/>
          <a:p>
            <a:fld id="{FBA61EA2-B82C-4C4A-A9F1-2E593D61FF51}" type="slidenum">
              <a:rPr lang="en-US" smtClean="0"/>
              <a:t>‹#›</a:t>
            </a:fld>
            <a:endParaRPr lang="en-US"/>
          </a:p>
        </p:txBody>
      </p:sp>
    </p:spTree>
    <p:extLst>
      <p:ext uri="{BB962C8B-B14F-4D97-AF65-F5344CB8AC3E}">
        <p14:creationId xmlns:p14="http://schemas.microsoft.com/office/powerpoint/2010/main" val="11087537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ln cap="flat">
            <a:miter lim="800000"/>
          </a:ln>
        </p:spPr>
        <p:txBody>
          <a:bodyPr/>
          <a:lstStyle/>
          <a:p>
            <a:r>
              <a:rPr lang="en-US" smtClean="0"/>
              <a:t>Click to edit Master title style</a:t>
            </a:r>
            <a:endParaRPr lang="en-US"/>
          </a:p>
        </p:txBody>
      </p:sp>
      <p:sp>
        <p:nvSpPr>
          <p:cNvPr id="3" name="Content Placeholder 2"/>
          <p:cNvSpPr>
            <a:spLocks noGrp="1"/>
          </p:cNvSpPr>
          <p:nvPr>
            <p:ph sz="half" idx="1" hasCustomPrompt="1"/>
          </p:nvPr>
        </p:nvSpPr>
        <p:spPr>
          <a:xfrm>
            <a:off x="228600" y="1384300"/>
            <a:ext cx="4205288" cy="4572000"/>
          </a:xfrm>
          <a:ln cap="flat">
            <a:miter lim="800000"/>
          </a:ln>
        </p:spPr>
        <p:txBody>
          <a:bodyPr/>
          <a:lstStyle>
            <a:lvl1pPr>
              <a:defRPr sz="2800"/>
            </a:lvl1pPr>
            <a:lvl2pPr>
              <a:defRPr sz="2800"/>
            </a:lvl2pPr>
            <a:lvl3pPr>
              <a:defRPr sz="2200"/>
            </a:lvl3pPr>
            <a:lvl4pPr>
              <a:defRPr sz="2000"/>
            </a:lvl4pPr>
            <a:lvl5pPr>
              <a:defRPr sz="2000"/>
            </a:lvl5pPr>
            <a:lvl6pPr>
              <a:defRPr sz="1800"/>
            </a:lvl6pPr>
            <a:lvl7pPr>
              <a:defRPr sz="1800"/>
            </a:lvl7pPr>
            <a:lvl8pPr>
              <a:defRPr sz="1800"/>
            </a:lvl8pPr>
            <a:lvl9pPr>
              <a:defRPr sz="1800"/>
            </a:lvl9pPr>
          </a:lstStyle>
          <a:p>
            <a:pPr lvl="0"/>
            <a:r>
              <a:rPr lang="en-US" dirty="0" smtClean="0"/>
              <a:t>Click to edit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hasCustomPrompt="1"/>
          </p:nvPr>
        </p:nvSpPr>
        <p:spPr>
          <a:xfrm>
            <a:off x="4710112" y="1384300"/>
            <a:ext cx="4205287" cy="4572000"/>
          </a:xfrm>
          <a:ln cap="flat">
            <a:miter lim="800000"/>
          </a:ln>
        </p:spPr>
        <p:txBody>
          <a:bodyPr/>
          <a:lstStyle>
            <a:lvl1pPr>
              <a:defRPr sz="2800"/>
            </a:lvl1pPr>
            <a:lvl2pPr>
              <a:defRPr sz="2800"/>
            </a:lvl2pPr>
            <a:lvl3pPr>
              <a:defRPr sz="2200"/>
            </a:lvl3pPr>
            <a:lvl4pPr>
              <a:defRPr sz="2000"/>
            </a:lvl4pPr>
            <a:lvl5pPr>
              <a:defRPr sz="2000"/>
            </a:lvl5pPr>
            <a:lvl6pPr>
              <a:defRPr sz="1800"/>
            </a:lvl6pPr>
            <a:lvl7pPr>
              <a:defRPr sz="1800"/>
            </a:lvl7pPr>
            <a:lvl8pPr>
              <a:defRPr sz="1800"/>
            </a:lvl8pPr>
            <a:lvl9pPr>
              <a:defRPr sz="1800"/>
            </a:lvl9pPr>
          </a:lstStyle>
          <a:p>
            <a:pPr lvl="0"/>
            <a:r>
              <a:rPr lang="en-US" dirty="0" smtClean="0"/>
              <a:t>Click to edit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ln cap="flat">
            <a:miter lim="800000"/>
          </a:ln>
        </p:spPr>
        <p:txBody>
          <a:bodyPr/>
          <a:lstStyle/>
          <a:p>
            <a:fld id="{FBA61EA2-B82C-4C4A-A9F1-2E593D61FF51}" type="slidenum">
              <a:rPr lang="en-US" smtClean="0"/>
              <a:t>‹#›</a:t>
            </a:fld>
            <a:endParaRPr lang="en-US"/>
          </a:p>
        </p:txBody>
      </p:sp>
    </p:spTree>
    <p:extLst>
      <p:ext uri="{BB962C8B-B14F-4D97-AF65-F5344CB8AC3E}">
        <p14:creationId xmlns:p14="http://schemas.microsoft.com/office/powerpoint/2010/main" val="214634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hasCustomPrompt="1"/>
          </p:nvPr>
        </p:nvSpPr>
        <p:spPr>
          <a:xfrm>
            <a:off x="227013" y="1374775"/>
            <a:ext cx="4206240" cy="365760"/>
          </a:xfrm>
          <a:ln cap="flat">
            <a:miter lim="800000"/>
          </a:ln>
        </p:spPr>
        <p:txBody>
          <a:bodyPr anchor="t" anchorCtr="0"/>
          <a:lstStyle>
            <a:lvl1pPr marL="0" indent="0" algn="l">
              <a:lnSpc>
                <a:spcPct val="80000"/>
              </a:lnSpc>
              <a:spcBef>
                <a:spcPts val="600"/>
              </a:spcBef>
              <a:buNone/>
              <a:defRPr sz="2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text styles</a:t>
            </a:r>
          </a:p>
        </p:txBody>
      </p:sp>
      <p:sp>
        <p:nvSpPr>
          <p:cNvPr id="4" name="Content Placeholder 3"/>
          <p:cNvSpPr>
            <a:spLocks noGrp="1"/>
          </p:cNvSpPr>
          <p:nvPr>
            <p:ph sz="half" idx="2" hasCustomPrompt="1"/>
          </p:nvPr>
        </p:nvSpPr>
        <p:spPr>
          <a:xfrm>
            <a:off x="228600" y="1855788"/>
            <a:ext cx="4205287" cy="4086225"/>
          </a:xfrm>
          <a:ln cap="flat">
            <a:miter lim="800000"/>
          </a:ln>
        </p:spPr>
        <p:txBody>
          <a:bodyPr/>
          <a:lstStyle>
            <a:lvl1pPr>
              <a:defRPr sz="2800"/>
            </a:lvl1pPr>
            <a:lvl2pPr>
              <a:defRPr sz="2800"/>
            </a:lvl2pPr>
            <a:lvl3pPr>
              <a:defRPr sz="2200"/>
            </a:lvl3pPr>
            <a:lvl4pPr>
              <a:defRPr sz="2000"/>
            </a:lvl4pPr>
            <a:lvl5pPr>
              <a:defRPr sz="1800"/>
            </a:lvl5pPr>
            <a:lvl6pPr>
              <a:defRPr sz="1600"/>
            </a:lvl6pPr>
            <a:lvl7pPr>
              <a:defRPr sz="1600"/>
            </a:lvl7pPr>
            <a:lvl8pPr>
              <a:defRPr sz="1600"/>
            </a:lvl8pPr>
            <a:lvl9pPr>
              <a:defRPr sz="1600"/>
            </a:lvl9pPr>
          </a:lstStyle>
          <a:p>
            <a:pPr lvl="0"/>
            <a:r>
              <a:rPr lang="en-US" dirty="0" smtClean="0"/>
              <a:t>Click to edit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hasCustomPrompt="1"/>
          </p:nvPr>
        </p:nvSpPr>
        <p:spPr>
          <a:xfrm>
            <a:off x="4693920" y="1374775"/>
            <a:ext cx="4206240" cy="365760"/>
          </a:xfrm>
          <a:ln cap="flat">
            <a:miter lim="800000"/>
          </a:ln>
        </p:spPr>
        <p:txBody>
          <a:bodyPr anchor="t" anchorCtr="0"/>
          <a:lstStyle>
            <a:lvl1pPr marL="0" indent="0" algn="l">
              <a:lnSpc>
                <a:spcPct val="80000"/>
              </a:lnSpc>
              <a:spcBef>
                <a:spcPts val="600"/>
              </a:spcBef>
              <a:buNone/>
              <a:defRPr sz="2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text styles</a:t>
            </a:r>
          </a:p>
        </p:txBody>
      </p:sp>
      <p:sp>
        <p:nvSpPr>
          <p:cNvPr id="6" name="Content Placeholder 5"/>
          <p:cNvSpPr>
            <a:spLocks noGrp="1"/>
          </p:cNvSpPr>
          <p:nvPr>
            <p:ph sz="quarter" idx="4" hasCustomPrompt="1"/>
          </p:nvPr>
        </p:nvSpPr>
        <p:spPr>
          <a:xfrm>
            <a:off x="4710112" y="1855789"/>
            <a:ext cx="4205287" cy="4089400"/>
          </a:xfrm>
          <a:ln cap="flat">
            <a:miter lim="800000"/>
          </a:ln>
        </p:spPr>
        <p:txBody>
          <a:bodyPr/>
          <a:lstStyle>
            <a:lvl1pPr>
              <a:defRPr sz="2800"/>
            </a:lvl1pPr>
            <a:lvl2pPr>
              <a:defRPr sz="2800"/>
            </a:lvl2pPr>
            <a:lvl3pPr>
              <a:defRPr sz="2200"/>
            </a:lvl3pPr>
            <a:lvl4pPr>
              <a:defRPr sz="2000"/>
            </a:lvl4pPr>
            <a:lvl5pPr>
              <a:defRPr sz="1800"/>
            </a:lvl5pPr>
            <a:lvl6pPr>
              <a:defRPr sz="1600"/>
            </a:lvl6pPr>
            <a:lvl7pPr>
              <a:defRPr sz="1600"/>
            </a:lvl7pPr>
            <a:lvl8pPr>
              <a:defRPr sz="1600"/>
            </a:lvl8pPr>
            <a:lvl9pPr>
              <a:defRPr sz="1600"/>
            </a:lvl9pPr>
          </a:lstStyle>
          <a:p>
            <a:pPr lvl="0"/>
            <a:r>
              <a:rPr lang="en-US" dirty="0" smtClean="0"/>
              <a:t>Click to edit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a:ln cap="flat">
            <a:miter lim="800000"/>
          </a:ln>
        </p:spPr>
        <p:txBody>
          <a:bodyPr/>
          <a:lstStyle/>
          <a:p>
            <a:fld id="{FBA61EA2-B82C-4C4A-A9F1-2E593D61FF51}" type="slidenum">
              <a:rPr lang="en-US" smtClean="0"/>
              <a:t>‹#›</a:t>
            </a:fld>
            <a:endParaRPr lang="en-US"/>
          </a:p>
        </p:txBody>
      </p:sp>
    </p:spTree>
    <p:extLst>
      <p:ext uri="{BB962C8B-B14F-4D97-AF65-F5344CB8AC3E}">
        <p14:creationId xmlns:p14="http://schemas.microsoft.com/office/powerpoint/2010/main" val="29163241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3-Quadrant Vertical">
    <p:spTree>
      <p:nvGrpSpPr>
        <p:cNvPr id="1" name=""/>
        <p:cNvGrpSpPr/>
        <p:nvPr/>
      </p:nvGrpSpPr>
      <p:grpSpPr>
        <a:xfrm>
          <a:off x="0" y="0"/>
          <a:ext cx="0" cy="0"/>
          <a:chOff x="0" y="0"/>
          <a:chExt cx="0" cy="0"/>
        </a:xfrm>
      </p:grpSpPr>
      <p:sp>
        <p:nvSpPr>
          <p:cNvPr id="2" name="Title 1"/>
          <p:cNvSpPr>
            <a:spLocks noGrp="1"/>
          </p:cNvSpPr>
          <p:nvPr>
            <p:ph type="title"/>
          </p:nvPr>
        </p:nvSpPr>
        <p:spPr>
          <a:ln cap="flat">
            <a:miter lim="800000"/>
          </a:ln>
        </p:spPr>
        <p:txBody>
          <a:bodyPr/>
          <a:lstStyle>
            <a:lvl1pPr>
              <a:lnSpc>
                <a:spcPct val="85000"/>
              </a:lnSpc>
              <a:defRPr b="1"/>
            </a:lvl1pPr>
          </a:lstStyle>
          <a:p>
            <a:r>
              <a:rPr lang="en-US" smtClean="0"/>
              <a:t>Click to edit Master title style</a:t>
            </a:r>
            <a:endParaRPr lang="en-US" dirty="0"/>
          </a:p>
        </p:txBody>
      </p:sp>
      <p:sp>
        <p:nvSpPr>
          <p:cNvPr id="9" name="Content Placeholder 8"/>
          <p:cNvSpPr>
            <a:spLocks noGrp="1"/>
          </p:cNvSpPr>
          <p:nvPr>
            <p:ph sz="quarter" idx="13" hasCustomPrompt="1"/>
          </p:nvPr>
        </p:nvSpPr>
        <p:spPr>
          <a:xfrm>
            <a:off x="227013" y="1374775"/>
            <a:ext cx="4206875" cy="4567237"/>
          </a:xfrm>
          <a:ln cap="flat">
            <a:miter lim="800000"/>
          </a:ln>
        </p:spPr>
        <p:txBody>
          <a:bodyPr/>
          <a:lstStyle/>
          <a:p>
            <a:pPr lvl="0"/>
            <a:r>
              <a:rPr lang="en-US" dirty="0" smtClean="0"/>
              <a:t>Click to edit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0" name="Content Placeholder 9"/>
          <p:cNvSpPr>
            <a:spLocks noGrp="1"/>
          </p:cNvSpPr>
          <p:nvPr>
            <p:ph sz="quarter" idx="14" hasCustomPrompt="1"/>
          </p:nvPr>
        </p:nvSpPr>
        <p:spPr>
          <a:xfrm>
            <a:off x="4705350" y="1374776"/>
            <a:ext cx="4210050" cy="2194560"/>
          </a:xfrm>
          <a:ln cap="flat">
            <a:miter lim="800000"/>
          </a:ln>
        </p:spPr>
        <p:txBody>
          <a:bodyPr/>
          <a:lstStyle/>
          <a:p>
            <a:pPr lvl="0"/>
            <a:r>
              <a:rPr lang="en-US" dirty="0" smtClean="0"/>
              <a:t>Click to edit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2" name="Content Placeholder 9"/>
          <p:cNvSpPr>
            <a:spLocks noGrp="1"/>
          </p:cNvSpPr>
          <p:nvPr>
            <p:ph sz="quarter" idx="15" hasCustomPrompt="1"/>
          </p:nvPr>
        </p:nvSpPr>
        <p:spPr>
          <a:xfrm>
            <a:off x="4705350" y="3732214"/>
            <a:ext cx="4210050" cy="2194560"/>
          </a:xfrm>
          <a:ln cap="flat">
            <a:miter lim="800000"/>
          </a:ln>
        </p:spPr>
        <p:txBody>
          <a:bodyPr/>
          <a:lstStyle/>
          <a:p>
            <a:pPr lvl="0"/>
            <a:r>
              <a:rPr lang="en-US" dirty="0" smtClean="0"/>
              <a:t>Click to edit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3" name="Date Placeholder 2"/>
          <p:cNvSpPr>
            <a:spLocks noGrp="1"/>
          </p:cNvSpPr>
          <p:nvPr>
            <p:ph type="dt" sz="half" idx="16"/>
          </p:nvPr>
        </p:nvSpPr>
        <p:spPr/>
        <p:txBody>
          <a:bodyPr/>
          <a:lstStyle/>
          <a:p>
            <a:endParaRPr lang="en-US"/>
          </a:p>
        </p:txBody>
      </p:sp>
      <p:sp>
        <p:nvSpPr>
          <p:cNvPr id="7" name="Footer Placeholder 6"/>
          <p:cNvSpPr>
            <a:spLocks noGrp="1"/>
          </p:cNvSpPr>
          <p:nvPr>
            <p:ph type="ftr" sz="quarter" idx="17"/>
          </p:nvPr>
        </p:nvSpPr>
        <p:spPr/>
        <p:txBody>
          <a:bodyPr/>
          <a:lstStyle/>
          <a:p>
            <a:endParaRPr lang="en-US"/>
          </a:p>
        </p:txBody>
      </p:sp>
      <p:sp>
        <p:nvSpPr>
          <p:cNvPr id="8" name="Slide Number Placeholder 7"/>
          <p:cNvSpPr>
            <a:spLocks noGrp="1"/>
          </p:cNvSpPr>
          <p:nvPr>
            <p:ph type="sldNum" sz="quarter" idx="18"/>
          </p:nvPr>
        </p:nvSpPr>
        <p:spPr>
          <a:ln cap="flat">
            <a:miter lim="800000"/>
          </a:ln>
        </p:spPr>
        <p:txBody>
          <a:bodyPr/>
          <a:lstStyle/>
          <a:p>
            <a:fld id="{FBA61EA2-B82C-4C4A-A9F1-2E593D61FF51}" type="slidenum">
              <a:rPr lang="en-US" smtClean="0"/>
              <a:t>‹#›</a:t>
            </a:fld>
            <a:endParaRPr lang="en-US"/>
          </a:p>
        </p:txBody>
      </p:sp>
    </p:spTree>
    <p:extLst>
      <p:ext uri="{BB962C8B-B14F-4D97-AF65-F5344CB8AC3E}">
        <p14:creationId xmlns:p14="http://schemas.microsoft.com/office/powerpoint/2010/main" val="11087537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3-Quadrant Horizontal 1">
    <p:spTree>
      <p:nvGrpSpPr>
        <p:cNvPr id="1" name=""/>
        <p:cNvGrpSpPr/>
        <p:nvPr/>
      </p:nvGrpSpPr>
      <p:grpSpPr>
        <a:xfrm>
          <a:off x="0" y="0"/>
          <a:ext cx="0" cy="0"/>
          <a:chOff x="0" y="0"/>
          <a:chExt cx="0" cy="0"/>
        </a:xfrm>
      </p:grpSpPr>
      <p:sp>
        <p:nvSpPr>
          <p:cNvPr id="2" name="Title 1"/>
          <p:cNvSpPr>
            <a:spLocks noGrp="1"/>
          </p:cNvSpPr>
          <p:nvPr>
            <p:ph type="title"/>
          </p:nvPr>
        </p:nvSpPr>
        <p:spPr>
          <a:ln cap="flat">
            <a:miter lim="800000"/>
          </a:ln>
        </p:spPr>
        <p:txBody>
          <a:bodyPr/>
          <a:lstStyle>
            <a:lvl1pPr>
              <a:lnSpc>
                <a:spcPct val="85000"/>
              </a:lnSpc>
              <a:defRPr b="1"/>
            </a:lvl1pPr>
          </a:lstStyle>
          <a:p>
            <a:r>
              <a:rPr lang="en-US" smtClean="0"/>
              <a:t>Click to edit Master title style</a:t>
            </a:r>
            <a:endParaRPr lang="en-US" dirty="0"/>
          </a:p>
        </p:txBody>
      </p:sp>
      <p:sp>
        <p:nvSpPr>
          <p:cNvPr id="9" name="Content Placeholder 8"/>
          <p:cNvSpPr>
            <a:spLocks noGrp="1"/>
          </p:cNvSpPr>
          <p:nvPr>
            <p:ph sz="quarter" idx="13" hasCustomPrompt="1"/>
          </p:nvPr>
        </p:nvSpPr>
        <p:spPr>
          <a:xfrm>
            <a:off x="227014" y="1374775"/>
            <a:ext cx="8688386" cy="2195513"/>
          </a:xfrm>
          <a:ln cap="flat">
            <a:miter lim="800000"/>
          </a:ln>
        </p:spPr>
        <p:txBody>
          <a:bodyPr/>
          <a:lstStyle/>
          <a:p>
            <a:pPr lvl="0"/>
            <a:r>
              <a:rPr lang="en-US" dirty="0" smtClean="0"/>
              <a:t>Click to edit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0" name="Content Placeholder 9"/>
          <p:cNvSpPr>
            <a:spLocks noGrp="1"/>
          </p:cNvSpPr>
          <p:nvPr>
            <p:ph sz="quarter" idx="14" hasCustomPrompt="1"/>
          </p:nvPr>
        </p:nvSpPr>
        <p:spPr>
          <a:xfrm>
            <a:off x="227013" y="3732212"/>
            <a:ext cx="4206240" cy="2194560"/>
          </a:xfrm>
          <a:ln cap="flat">
            <a:miter lim="800000"/>
          </a:ln>
        </p:spPr>
        <p:txBody>
          <a:bodyPr/>
          <a:lstStyle/>
          <a:p>
            <a:pPr lvl="0"/>
            <a:r>
              <a:rPr lang="en-US" dirty="0" smtClean="0"/>
              <a:t>Click to edit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2" name="Content Placeholder 9"/>
          <p:cNvSpPr>
            <a:spLocks noGrp="1"/>
          </p:cNvSpPr>
          <p:nvPr>
            <p:ph sz="quarter" idx="15" hasCustomPrompt="1"/>
          </p:nvPr>
        </p:nvSpPr>
        <p:spPr>
          <a:xfrm>
            <a:off x="4710112" y="3732213"/>
            <a:ext cx="4206240" cy="2194560"/>
          </a:xfrm>
          <a:ln cap="flat">
            <a:miter lim="800000"/>
          </a:ln>
        </p:spPr>
        <p:txBody>
          <a:bodyPr/>
          <a:lstStyle/>
          <a:p>
            <a:pPr lvl="0"/>
            <a:r>
              <a:rPr lang="en-US" dirty="0" smtClean="0"/>
              <a:t>Click to edit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3" name="Date Placeholder 2"/>
          <p:cNvSpPr>
            <a:spLocks noGrp="1"/>
          </p:cNvSpPr>
          <p:nvPr>
            <p:ph type="dt" sz="half" idx="16"/>
          </p:nvPr>
        </p:nvSpPr>
        <p:spPr/>
        <p:txBody>
          <a:bodyPr/>
          <a:lstStyle/>
          <a:p>
            <a:endParaRPr lang="en-US"/>
          </a:p>
        </p:txBody>
      </p:sp>
      <p:sp>
        <p:nvSpPr>
          <p:cNvPr id="7" name="Footer Placeholder 6"/>
          <p:cNvSpPr>
            <a:spLocks noGrp="1"/>
          </p:cNvSpPr>
          <p:nvPr>
            <p:ph type="ftr" sz="quarter" idx="17"/>
          </p:nvPr>
        </p:nvSpPr>
        <p:spPr/>
        <p:txBody>
          <a:bodyPr/>
          <a:lstStyle/>
          <a:p>
            <a:endParaRPr lang="en-US"/>
          </a:p>
        </p:txBody>
      </p:sp>
      <p:sp>
        <p:nvSpPr>
          <p:cNvPr id="8" name="Slide Number Placeholder 7"/>
          <p:cNvSpPr>
            <a:spLocks noGrp="1"/>
          </p:cNvSpPr>
          <p:nvPr>
            <p:ph type="sldNum" sz="quarter" idx="18"/>
          </p:nvPr>
        </p:nvSpPr>
        <p:spPr>
          <a:ln cap="flat">
            <a:miter lim="800000"/>
          </a:ln>
        </p:spPr>
        <p:txBody>
          <a:bodyPr/>
          <a:lstStyle/>
          <a:p>
            <a:fld id="{FBA61EA2-B82C-4C4A-A9F1-2E593D61FF51}" type="slidenum">
              <a:rPr lang="en-US" smtClean="0"/>
              <a:t>‹#›</a:t>
            </a:fld>
            <a:endParaRPr lang="en-US"/>
          </a:p>
        </p:txBody>
      </p:sp>
    </p:spTree>
    <p:extLst>
      <p:ext uri="{BB962C8B-B14F-4D97-AF65-F5344CB8AC3E}">
        <p14:creationId xmlns:p14="http://schemas.microsoft.com/office/powerpoint/2010/main" val="11087537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3-Quadrant Horizontal 2">
    <p:spTree>
      <p:nvGrpSpPr>
        <p:cNvPr id="1" name=""/>
        <p:cNvGrpSpPr/>
        <p:nvPr/>
      </p:nvGrpSpPr>
      <p:grpSpPr>
        <a:xfrm>
          <a:off x="0" y="0"/>
          <a:ext cx="0" cy="0"/>
          <a:chOff x="0" y="0"/>
          <a:chExt cx="0" cy="0"/>
        </a:xfrm>
      </p:grpSpPr>
      <p:sp>
        <p:nvSpPr>
          <p:cNvPr id="2" name="Title 1"/>
          <p:cNvSpPr>
            <a:spLocks noGrp="1"/>
          </p:cNvSpPr>
          <p:nvPr>
            <p:ph type="title"/>
          </p:nvPr>
        </p:nvSpPr>
        <p:spPr>
          <a:ln cap="flat">
            <a:miter lim="800000"/>
          </a:ln>
        </p:spPr>
        <p:txBody>
          <a:bodyPr/>
          <a:lstStyle>
            <a:lvl1pPr>
              <a:lnSpc>
                <a:spcPct val="85000"/>
              </a:lnSpc>
              <a:defRPr b="1"/>
            </a:lvl1pPr>
          </a:lstStyle>
          <a:p>
            <a:r>
              <a:rPr lang="en-US" smtClean="0"/>
              <a:t>Click to edit Master title style</a:t>
            </a:r>
            <a:endParaRPr lang="en-US" dirty="0"/>
          </a:p>
        </p:txBody>
      </p:sp>
      <p:sp>
        <p:nvSpPr>
          <p:cNvPr id="9" name="Content Placeholder 8"/>
          <p:cNvSpPr>
            <a:spLocks noGrp="1"/>
          </p:cNvSpPr>
          <p:nvPr>
            <p:ph sz="quarter" idx="13" hasCustomPrompt="1"/>
          </p:nvPr>
        </p:nvSpPr>
        <p:spPr>
          <a:xfrm>
            <a:off x="227012" y="3732212"/>
            <a:ext cx="8688388" cy="2194560"/>
          </a:xfrm>
          <a:ln cap="flat">
            <a:miter lim="800000"/>
          </a:ln>
        </p:spPr>
        <p:txBody>
          <a:bodyPr/>
          <a:lstStyle/>
          <a:p>
            <a:pPr lvl="0"/>
            <a:r>
              <a:rPr lang="en-US" dirty="0" smtClean="0"/>
              <a:t>Click to edit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0" name="Content Placeholder 9"/>
          <p:cNvSpPr>
            <a:spLocks noGrp="1"/>
          </p:cNvSpPr>
          <p:nvPr>
            <p:ph sz="quarter" idx="14" hasCustomPrompt="1"/>
          </p:nvPr>
        </p:nvSpPr>
        <p:spPr>
          <a:xfrm>
            <a:off x="227013" y="1374775"/>
            <a:ext cx="4210050" cy="2194560"/>
          </a:xfrm>
          <a:ln cap="flat">
            <a:miter lim="800000"/>
          </a:ln>
        </p:spPr>
        <p:txBody>
          <a:bodyPr/>
          <a:lstStyle/>
          <a:p>
            <a:pPr lvl="0"/>
            <a:r>
              <a:rPr lang="en-US" dirty="0" smtClean="0"/>
              <a:t>Click to edit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2" name="Content Placeholder 9"/>
          <p:cNvSpPr>
            <a:spLocks noGrp="1"/>
          </p:cNvSpPr>
          <p:nvPr>
            <p:ph sz="quarter" idx="15" hasCustomPrompt="1"/>
          </p:nvPr>
        </p:nvSpPr>
        <p:spPr>
          <a:xfrm>
            <a:off x="4705350" y="1374775"/>
            <a:ext cx="4210050" cy="2194560"/>
          </a:xfrm>
          <a:ln cap="flat">
            <a:miter lim="800000"/>
          </a:ln>
        </p:spPr>
        <p:txBody>
          <a:bodyPr/>
          <a:lstStyle/>
          <a:p>
            <a:pPr lvl="0"/>
            <a:r>
              <a:rPr lang="en-US" dirty="0" smtClean="0"/>
              <a:t>Click to edit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3" name="Date Placeholder 2"/>
          <p:cNvSpPr>
            <a:spLocks noGrp="1"/>
          </p:cNvSpPr>
          <p:nvPr>
            <p:ph type="dt" sz="half" idx="16"/>
          </p:nvPr>
        </p:nvSpPr>
        <p:spPr/>
        <p:txBody>
          <a:bodyPr/>
          <a:lstStyle/>
          <a:p>
            <a:endParaRPr lang="en-US"/>
          </a:p>
        </p:txBody>
      </p:sp>
      <p:sp>
        <p:nvSpPr>
          <p:cNvPr id="7" name="Footer Placeholder 6"/>
          <p:cNvSpPr>
            <a:spLocks noGrp="1"/>
          </p:cNvSpPr>
          <p:nvPr>
            <p:ph type="ftr" sz="quarter" idx="17"/>
          </p:nvPr>
        </p:nvSpPr>
        <p:spPr/>
        <p:txBody>
          <a:bodyPr/>
          <a:lstStyle/>
          <a:p>
            <a:endParaRPr lang="en-US"/>
          </a:p>
        </p:txBody>
      </p:sp>
      <p:sp>
        <p:nvSpPr>
          <p:cNvPr id="8" name="Slide Number Placeholder 7"/>
          <p:cNvSpPr>
            <a:spLocks noGrp="1"/>
          </p:cNvSpPr>
          <p:nvPr>
            <p:ph type="sldNum" sz="quarter" idx="18"/>
          </p:nvPr>
        </p:nvSpPr>
        <p:spPr>
          <a:ln cap="flat">
            <a:miter lim="800000"/>
          </a:ln>
        </p:spPr>
        <p:txBody>
          <a:bodyPr/>
          <a:lstStyle/>
          <a:p>
            <a:fld id="{FBA61EA2-B82C-4C4A-A9F1-2E593D61FF51}" type="slidenum">
              <a:rPr lang="en-US" smtClean="0"/>
              <a:t>‹#›</a:t>
            </a:fld>
            <a:endParaRPr lang="en-US"/>
          </a:p>
        </p:txBody>
      </p:sp>
    </p:spTree>
    <p:extLst>
      <p:ext uri="{BB962C8B-B14F-4D97-AF65-F5344CB8AC3E}">
        <p14:creationId xmlns:p14="http://schemas.microsoft.com/office/powerpoint/2010/main" val="11087537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4-Column Comparison">
    <p:spTree>
      <p:nvGrpSpPr>
        <p:cNvPr id="1" name=""/>
        <p:cNvGrpSpPr/>
        <p:nvPr/>
      </p:nvGrpSpPr>
      <p:grpSpPr>
        <a:xfrm>
          <a:off x="0" y="0"/>
          <a:ext cx="0" cy="0"/>
          <a:chOff x="0" y="0"/>
          <a:chExt cx="0" cy="0"/>
        </a:xfrm>
      </p:grpSpPr>
      <p:sp>
        <p:nvSpPr>
          <p:cNvPr id="2" name="Title 1"/>
          <p:cNvSpPr>
            <a:spLocks noGrp="1"/>
          </p:cNvSpPr>
          <p:nvPr>
            <p:ph type="title"/>
          </p:nvPr>
        </p:nvSpPr>
        <p:spPr>
          <a:ln cap="flat">
            <a:miter lim="800000"/>
          </a:ln>
        </p:spPr>
        <p:txBody>
          <a:bodyPr/>
          <a:lstStyle>
            <a:lvl1pPr>
              <a:lnSpc>
                <a:spcPct val="85000"/>
              </a:lnSpc>
              <a:defRPr b="1"/>
            </a:lvl1pPr>
          </a:lstStyle>
          <a:p>
            <a:r>
              <a:rPr lang="en-US" smtClean="0"/>
              <a:t>Click to edit Master title style</a:t>
            </a:r>
            <a:endParaRPr lang="en-US" dirty="0"/>
          </a:p>
        </p:txBody>
      </p:sp>
      <p:sp>
        <p:nvSpPr>
          <p:cNvPr id="10" name="Content Placeholder 9"/>
          <p:cNvSpPr>
            <a:spLocks noGrp="1"/>
          </p:cNvSpPr>
          <p:nvPr>
            <p:ph sz="quarter" idx="14" hasCustomPrompt="1"/>
          </p:nvPr>
        </p:nvSpPr>
        <p:spPr>
          <a:xfrm>
            <a:off x="227012" y="1831389"/>
            <a:ext cx="1965960" cy="3200400"/>
          </a:xfrm>
          <a:ln cap="flat">
            <a:miter lim="800000"/>
          </a:ln>
        </p:spPr>
        <p:txBody>
          <a:bodyPr/>
          <a:lstStyle>
            <a:lvl1pPr>
              <a:defRPr sz="2000"/>
            </a:lvl1pPr>
            <a:lvl2pPr>
              <a:defRPr sz="2000"/>
            </a:lvl2pPr>
            <a:lvl3pPr>
              <a:defRPr sz="1800"/>
            </a:lvl3pPr>
            <a:lvl4pPr>
              <a:defRPr sz="1600"/>
            </a:lvl4pPr>
            <a:lvl5pPr>
              <a:defRPr sz="1400"/>
            </a:lvl5pPr>
          </a:lstStyle>
          <a:p>
            <a:pPr lvl="0"/>
            <a:r>
              <a:rPr lang="en-US" dirty="0" smtClean="0"/>
              <a:t>Click to edit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1" name="Content Placeholder 9"/>
          <p:cNvSpPr>
            <a:spLocks noGrp="1"/>
          </p:cNvSpPr>
          <p:nvPr>
            <p:ph sz="quarter" idx="15" hasCustomPrompt="1"/>
          </p:nvPr>
        </p:nvSpPr>
        <p:spPr>
          <a:xfrm>
            <a:off x="2457132" y="1828800"/>
            <a:ext cx="1965960" cy="3200400"/>
          </a:xfrm>
          <a:ln cap="flat">
            <a:miter lim="800000"/>
          </a:ln>
        </p:spPr>
        <p:txBody>
          <a:bodyPr/>
          <a:lstStyle>
            <a:lvl1pPr>
              <a:defRPr sz="2000"/>
            </a:lvl1pPr>
            <a:lvl2pPr>
              <a:defRPr sz="2000"/>
            </a:lvl2pPr>
            <a:lvl3pPr>
              <a:defRPr sz="1800"/>
            </a:lvl3pPr>
            <a:lvl4pPr>
              <a:defRPr sz="1600"/>
            </a:lvl4pPr>
            <a:lvl5pPr>
              <a:defRPr sz="1400"/>
            </a:lvl5pPr>
          </a:lstStyle>
          <a:p>
            <a:pPr lvl="0"/>
            <a:r>
              <a:rPr lang="en-US" dirty="0" smtClean="0"/>
              <a:t>Click to edit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3" name="Content Placeholder 9"/>
          <p:cNvSpPr>
            <a:spLocks noGrp="1"/>
          </p:cNvSpPr>
          <p:nvPr>
            <p:ph sz="quarter" idx="16" hasCustomPrompt="1"/>
          </p:nvPr>
        </p:nvSpPr>
        <p:spPr>
          <a:xfrm>
            <a:off x="4687252" y="1828800"/>
            <a:ext cx="1965960" cy="3200400"/>
          </a:xfrm>
          <a:ln cap="flat">
            <a:miter lim="800000"/>
          </a:ln>
        </p:spPr>
        <p:txBody>
          <a:bodyPr/>
          <a:lstStyle>
            <a:lvl1pPr>
              <a:defRPr sz="2000"/>
            </a:lvl1pPr>
            <a:lvl2pPr>
              <a:defRPr sz="2000"/>
            </a:lvl2pPr>
            <a:lvl3pPr>
              <a:defRPr sz="1800"/>
            </a:lvl3pPr>
            <a:lvl4pPr>
              <a:defRPr sz="1600"/>
            </a:lvl4pPr>
            <a:lvl5pPr>
              <a:defRPr sz="1400"/>
            </a:lvl5pPr>
          </a:lstStyle>
          <a:p>
            <a:pPr lvl="0"/>
            <a:r>
              <a:rPr lang="en-US" dirty="0" smtClean="0"/>
              <a:t>Click to edit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4" name="Content Placeholder 9"/>
          <p:cNvSpPr>
            <a:spLocks noGrp="1"/>
          </p:cNvSpPr>
          <p:nvPr>
            <p:ph sz="quarter" idx="17" hasCustomPrompt="1"/>
          </p:nvPr>
        </p:nvSpPr>
        <p:spPr>
          <a:xfrm>
            <a:off x="6917372" y="1828800"/>
            <a:ext cx="1965960" cy="3200400"/>
          </a:xfrm>
          <a:ln cap="flat">
            <a:miter lim="800000"/>
          </a:ln>
        </p:spPr>
        <p:txBody>
          <a:bodyPr/>
          <a:lstStyle>
            <a:lvl1pPr>
              <a:defRPr sz="2000"/>
            </a:lvl1pPr>
            <a:lvl2pPr>
              <a:defRPr sz="2000"/>
            </a:lvl2pPr>
            <a:lvl3pPr>
              <a:defRPr sz="1800"/>
            </a:lvl3pPr>
            <a:lvl4pPr>
              <a:defRPr sz="1600"/>
            </a:lvl4pPr>
            <a:lvl5pPr>
              <a:defRPr sz="1400"/>
            </a:lvl5pPr>
          </a:lstStyle>
          <a:p>
            <a:pPr lvl="0"/>
            <a:r>
              <a:rPr lang="en-US" dirty="0" smtClean="0"/>
              <a:t>Click to edit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9" name="Text Placeholder 2"/>
          <p:cNvSpPr>
            <a:spLocks noGrp="1"/>
          </p:cNvSpPr>
          <p:nvPr>
            <p:ph type="body" idx="1" hasCustomPrompt="1"/>
          </p:nvPr>
        </p:nvSpPr>
        <p:spPr>
          <a:xfrm>
            <a:off x="227013" y="1384299"/>
            <a:ext cx="1965960" cy="365760"/>
          </a:xfrm>
          <a:ln cap="flat">
            <a:miter lim="800000"/>
          </a:ln>
        </p:spPr>
        <p:txBody>
          <a:bodyPr anchor="t" anchorCtr="0"/>
          <a:lstStyle>
            <a:lvl1pPr marL="0" indent="0" algn="l">
              <a:lnSpc>
                <a:spcPct val="80000"/>
              </a:lnSpc>
              <a:spcBef>
                <a:spcPts val="60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text styles</a:t>
            </a:r>
          </a:p>
        </p:txBody>
      </p:sp>
      <p:sp>
        <p:nvSpPr>
          <p:cNvPr id="20" name="Text Placeholder 4"/>
          <p:cNvSpPr>
            <a:spLocks noGrp="1"/>
          </p:cNvSpPr>
          <p:nvPr>
            <p:ph type="body" sz="quarter" idx="3" hasCustomPrompt="1"/>
          </p:nvPr>
        </p:nvSpPr>
        <p:spPr>
          <a:xfrm>
            <a:off x="4693920" y="1384299"/>
            <a:ext cx="1965960" cy="365760"/>
          </a:xfrm>
          <a:ln cap="flat">
            <a:miter lim="800000"/>
          </a:ln>
        </p:spPr>
        <p:txBody>
          <a:bodyPr anchor="t" anchorCtr="0"/>
          <a:lstStyle>
            <a:lvl1pPr marL="0" indent="0" algn="l">
              <a:lnSpc>
                <a:spcPct val="80000"/>
              </a:lnSpc>
              <a:spcBef>
                <a:spcPts val="60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text styles</a:t>
            </a:r>
          </a:p>
        </p:txBody>
      </p:sp>
      <p:sp>
        <p:nvSpPr>
          <p:cNvPr id="21" name="Text Placeholder 2"/>
          <p:cNvSpPr>
            <a:spLocks noGrp="1"/>
          </p:cNvSpPr>
          <p:nvPr>
            <p:ph type="body" idx="18" hasCustomPrompt="1"/>
          </p:nvPr>
        </p:nvSpPr>
        <p:spPr>
          <a:xfrm>
            <a:off x="2473008" y="1384299"/>
            <a:ext cx="1965960" cy="365760"/>
          </a:xfrm>
          <a:ln cap="flat">
            <a:miter lim="800000"/>
          </a:ln>
        </p:spPr>
        <p:txBody>
          <a:bodyPr anchor="t" anchorCtr="0"/>
          <a:lstStyle>
            <a:lvl1pPr marL="0" indent="0" algn="l">
              <a:lnSpc>
                <a:spcPct val="80000"/>
              </a:lnSpc>
              <a:spcBef>
                <a:spcPts val="60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text styles</a:t>
            </a:r>
          </a:p>
        </p:txBody>
      </p:sp>
      <p:sp>
        <p:nvSpPr>
          <p:cNvPr id="22" name="Text Placeholder 4"/>
          <p:cNvSpPr>
            <a:spLocks noGrp="1"/>
          </p:cNvSpPr>
          <p:nvPr>
            <p:ph type="body" sz="quarter" idx="19" hasCustomPrompt="1"/>
          </p:nvPr>
        </p:nvSpPr>
        <p:spPr>
          <a:xfrm>
            <a:off x="6939915" y="1384299"/>
            <a:ext cx="1965960" cy="365760"/>
          </a:xfrm>
          <a:ln cap="flat">
            <a:miter lim="800000"/>
          </a:ln>
        </p:spPr>
        <p:txBody>
          <a:bodyPr anchor="t" anchorCtr="0"/>
          <a:lstStyle>
            <a:lvl1pPr marL="0" indent="0" algn="l">
              <a:lnSpc>
                <a:spcPct val="80000"/>
              </a:lnSpc>
              <a:spcBef>
                <a:spcPts val="60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text styles</a:t>
            </a:r>
          </a:p>
        </p:txBody>
      </p:sp>
      <p:sp>
        <p:nvSpPr>
          <p:cNvPr id="3" name="Date Placeholder 2"/>
          <p:cNvSpPr>
            <a:spLocks noGrp="1"/>
          </p:cNvSpPr>
          <p:nvPr>
            <p:ph type="dt" sz="half" idx="20"/>
          </p:nvPr>
        </p:nvSpPr>
        <p:spPr/>
        <p:txBody>
          <a:bodyPr/>
          <a:lstStyle/>
          <a:p>
            <a:endParaRPr lang="en-US"/>
          </a:p>
        </p:txBody>
      </p:sp>
      <p:sp>
        <p:nvSpPr>
          <p:cNvPr id="7" name="Footer Placeholder 6"/>
          <p:cNvSpPr>
            <a:spLocks noGrp="1"/>
          </p:cNvSpPr>
          <p:nvPr>
            <p:ph type="ftr" sz="quarter" idx="21"/>
          </p:nvPr>
        </p:nvSpPr>
        <p:spPr/>
        <p:txBody>
          <a:bodyPr/>
          <a:lstStyle/>
          <a:p>
            <a:endParaRPr lang="en-US"/>
          </a:p>
        </p:txBody>
      </p:sp>
      <p:sp>
        <p:nvSpPr>
          <p:cNvPr id="8" name="Slide Number Placeholder 7"/>
          <p:cNvSpPr>
            <a:spLocks noGrp="1"/>
          </p:cNvSpPr>
          <p:nvPr>
            <p:ph type="sldNum" sz="quarter" idx="22"/>
          </p:nvPr>
        </p:nvSpPr>
        <p:spPr>
          <a:ln cap="flat">
            <a:miter lim="800000"/>
          </a:ln>
        </p:spPr>
        <p:txBody>
          <a:bodyPr/>
          <a:lstStyle/>
          <a:p>
            <a:fld id="{FBA61EA2-B82C-4C4A-A9F1-2E593D61FF51}" type="slidenum">
              <a:rPr lang="en-US" smtClean="0"/>
              <a:t>‹#›</a:t>
            </a:fld>
            <a:endParaRPr lang="en-US"/>
          </a:p>
        </p:txBody>
      </p:sp>
    </p:spTree>
    <p:extLst>
      <p:ext uri="{BB962C8B-B14F-4D97-AF65-F5344CB8AC3E}">
        <p14:creationId xmlns:p14="http://schemas.microsoft.com/office/powerpoint/2010/main" val="11087537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1.jpeg"/><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27013" y="288004"/>
            <a:ext cx="8688387" cy="868680"/>
          </a:xfrm>
          <a:prstGeom prst="rect">
            <a:avLst/>
          </a:prstGeom>
          <a:ln>
            <a:noFill/>
            <a:miter lim="800000"/>
          </a:ln>
        </p:spPr>
        <p:txBody>
          <a:bodyPr vert="horz" wrap="square" lIns="0" tIns="0" rIns="0" bIns="0" rtlCol="0" anchor="t" anchorCtr="0">
            <a:noAutofit/>
          </a:bodyPr>
          <a:lstStyle/>
          <a:p>
            <a:r>
              <a:rPr lang="en-US" smtClean="0"/>
              <a:t>Click to edit Master title style</a:t>
            </a:r>
            <a:endParaRPr lang="en-US" dirty="0"/>
          </a:p>
        </p:txBody>
      </p:sp>
      <p:sp>
        <p:nvSpPr>
          <p:cNvPr id="3" name="Text Placeholder 2"/>
          <p:cNvSpPr>
            <a:spLocks noGrp="1"/>
          </p:cNvSpPr>
          <p:nvPr>
            <p:ph type="body" idx="1"/>
          </p:nvPr>
        </p:nvSpPr>
        <p:spPr>
          <a:xfrm>
            <a:off x="227013" y="1374775"/>
            <a:ext cx="8688387" cy="4570413"/>
          </a:xfrm>
          <a:prstGeom prst="rect">
            <a:avLst/>
          </a:prstGeom>
          <a:ln>
            <a:noFill/>
            <a:miter lim="800000"/>
          </a:ln>
        </p:spPr>
        <p:txBody>
          <a:bodyPr vert="horz" wrap="square" lIns="0" tIns="0" rIns="0" bIns="0" rtlCol="0">
            <a:no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57200" y="7171749"/>
            <a:ext cx="2133600" cy="184666"/>
          </a:xfrm>
          <a:prstGeom prst="rect">
            <a:avLst/>
          </a:prstGeom>
        </p:spPr>
        <p:txBody>
          <a:bodyPr vert="horz" lIns="0" tIns="0" rIns="0" bIns="0" rtlCol="0" anchor="ctr">
            <a:spAutoFit/>
          </a:bodyPr>
          <a:lstStyle>
            <a:lvl1pPr algn="l">
              <a:defRPr sz="1200">
                <a:solidFill>
                  <a:schemeClr val="tx1">
                    <a:tint val="75000"/>
                  </a:schemeClr>
                </a:solidFill>
              </a:defRPr>
            </a:lvl1pPr>
          </a:lstStyle>
          <a:p>
            <a:endParaRPr lang="en-US"/>
          </a:p>
        </p:txBody>
      </p:sp>
      <p:sp>
        <p:nvSpPr>
          <p:cNvPr id="5" name="Footer Placeholder 4"/>
          <p:cNvSpPr>
            <a:spLocks noGrp="1"/>
          </p:cNvSpPr>
          <p:nvPr>
            <p:ph type="ftr" sz="quarter" idx="3"/>
          </p:nvPr>
        </p:nvSpPr>
        <p:spPr>
          <a:xfrm>
            <a:off x="3124200" y="7171749"/>
            <a:ext cx="2895600" cy="184666"/>
          </a:xfrm>
          <a:prstGeom prst="rect">
            <a:avLst/>
          </a:prstGeom>
        </p:spPr>
        <p:txBody>
          <a:bodyPr vert="horz" lIns="0" tIns="0" rIns="0" bIns="0" rtlCol="0" anchor="ctr">
            <a:spAutoFit/>
          </a:bodyP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227013" y="6238875"/>
            <a:ext cx="579120" cy="153888"/>
          </a:xfrm>
          <a:prstGeom prst="rect">
            <a:avLst/>
          </a:prstGeom>
          <a:ln>
            <a:noFill/>
            <a:miter lim="800000"/>
          </a:ln>
        </p:spPr>
        <p:txBody>
          <a:bodyPr vert="horz" wrap="square" lIns="0" tIns="0" rIns="0" bIns="0" rtlCol="0" anchor="ctr">
            <a:spAutoFit/>
          </a:bodyPr>
          <a:lstStyle>
            <a:lvl1pPr algn="l">
              <a:defRPr sz="1000">
                <a:solidFill>
                  <a:schemeClr val="tx1"/>
                </a:solidFill>
                <a:latin typeface="Arial" pitchFamily="34" charset="0"/>
                <a:cs typeface="Arial" pitchFamily="34" charset="0"/>
              </a:defRPr>
            </a:lvl1pPr>
          </a:lstStyle>
          <a:p>
            <a:fld id="{FBA61EA2-B82C-4C4A-A9F1-2E593D61FF51}" type="slidenum">
              <a:rPr lang="en-US" smtClean="0"/>
              <a:t>‹#›</a:t>
            </a:fld>
            <a:endParaRPr lang="en-US"/>
          </a:p>
        </p:txBody>
      </p:sp>
      <p:cxnSp>
        <p:nvCxnSpPr>
          <p:cNvPr id="8" name="Straight Connector 7"/>
          <p:cNvCxnSpPr/>
          <p:nvPr/>
        </p:nvCxnSpPr>
        <p:spPr>
          <a:xfrm>
            <a:off x="228600" y="6169820"/>
            <a:ext cx="8686800" cy="0"/>
          </a:xfrm>
          <a:prstGeom prst="line">
            <a:avLst/>
          </a:prstGeom>
          <a:ln w="12700">
            <a:solidFill>
              <a:schemeClr val="tx2"/>
            </a:solidFill>
            <a:miter lim="800000"/>
          </a:ln>
          <a:effectLst/>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228600" y="214344"/>
            <a:ext cx="8686800" cy="0"/>
          </a:xfrm>
          <a:prstGeom prst="line">
            <a:avLst/>
          </a:prstGeom>
          <a:ln w="25400">
            <a:solidFill>
              <a:schemeClr val="tx2"/>
            </a:solidFill>
            <a:miter lim="800000"/>
          </a:ln>
          <a:effectLst/>
        </p:spPr>
        <p:style>
          <a:lnRef idx="2">
            <a:schemeClr val="accent1"/>
          </a:lnRef>
          <a:fillRef idx="0">
            <a:schemeClr val="accent1"/>
          </a:fillRef>
          <a:effectRef idx="1">
            <a:schemeClr val="accent1"/>
          </a:effectRef>
          <a:fontRef idx="minor">
            <a:schemeClr val="tx1"/>
          </a:fontRef>
        </p:style>
      </p:cxnSp>
      <p:pic>
        <p:nvPicPr>
          <p:cNvPr id="14" name="Picture 2" descr="C:\Users\Office ROI\Desktop\NewLogos\S&amp;PRS-red-pos-rgb-office.jpg"/>
          <p:cNvPicPr>
            <a:picLocks noChangeAspect="1" noChangeArrowheads="1"/>
          </p:cNvPicPr>
          <p:nvPr/>
        </p:nvPicPr>
        <p:blipFill>
          <a:blip r:embed="rId17" cstate="print">
            <a:extLst>
              <a:ext uri="{28A0092B-C50C-407E-A947-70E740481C1C}">
                <a14:useLocalDpi xmlns:a14="http://schemas.microsoft.com/office/drawing/2010/main" val="0"/>
              </a:ext>
            </a:extLst>
          </a:blip>
          <a:srcRect/>
          <a:stretch>
            <a:fillRect/>
          </a:stretch>
        </p:blipFill>
        <p:spPr bwMode="auto">
          <a:xfrm>
            <a:off x="7259443" y="6223389"/>
            <a:ext cx="1828800" cy="438150"/>
          </a:xfrm>
          <a:prstGeom prst="rect">
            <a:avLst/>
          </a:prstGeom>
          <a:noFill/>
          <a:ln>
            <a:noFill/>
            <a:miter lim="800000"/>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5576861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Lst>
  <p:hf hdr="0" ftr="0" dt="0"/>
  <p:txStyles>
    <p:titleStyle>
      <a:lvl1pPr algn="l" defTabSz="457200" rtl="0" eaLnBrk="1" latinLnBrk="0" hangingPunct="1">
        <a:lnSpc>
          <a:spcPct val="85000"/>
        </a:lnSpc>
        <a:spcBef>
          <a:spcPct val="0"/>
        </a:spcBef>
        <a:buNone/>
        <a:defRPr lang="en-US" sz="3600" b="1" kern="1200" dirty="0">
          <a:solidFill>
            <a:schemeClr val="tx1"/>
          </a:solidFill>
          <a:latin typeface="+mj-lt"/>
          <a:ea typeface="+mj-ea"/>
          <a:cs typeface="+mj-cs"/>
        </a:defRPr>
      </a:lvl1pPr>
    </p:titleStyle>
    <p:bodyStyle>
      <a:lvl1pPr marL="0" indent="0" algn="l" defTabSz="457200" rtl="0" eaLnBrk="1" latinLnBrk="0" hangingPunct="1">
        <a:lnSpc>
          <a:spcPct val="95000"/>
        </a:lnSpc>
        <a:spcBef>
          <a:spcPts val="1200"/>
        </a:spcBef>
        <a:buFont typeface="Arial"/>
        <a:buNone/>
        <a:defRPr lang="en-US" sz="2800" b="1" kern="1200" dirty="0" smtClean="0">
          <a:solidFill>
            <a:schemeClr val="tx1"/>
          </a:solidFill>
          <a:latin typeface="+mn-lt"/>
          <a:ea typeface="+mn-ea"/>
          <a:cs typeface="+mn-cs"/>
        </a:defRPr>
      </a:lvl1pPr>
      <a:lvl2pPr marL="233363" indent="-233363" algn="l" defTabSz="457200" rtl="0" eaLnBrk="1" latinLnBrk="0" hangingPunct="1">
        <a:lnSpc>
          <a:spcPct val="95000"/>
        </a:lnSpc>
        <a:spcBef>
          <a:spcPts val="1200"/>
        </a:spcBef>
        <a:buFont typeface="Arial" pitchFamily="34" charset="0"/>
        <a:buChar char="•"/>
        <a:defRPr lang="en-US" sz="2800" b="1" kern="1200" dirty="0" smtClean="0">
          <a:solidFill>
            <a:schemeClr val="tx1"/>
          </a:solidFill>
          <a:latin typeface="+mn-lt"/>
          <a:ea typeface="+mn-ea"/>
          <a:cs typeface="+mn-cs"/>
        </a:defRPr>
      </a:lvl2pPr>
      <a:lvl3pPr marL="630238" indent="-173038" algn="l" defTabSz="457200" rtl="0" eaLnBrk="1" latinLnBrk="0" hangingPunct="1">
        <a:lnSpc>
          <a:spcPct val="95000"/>
        </a:lnSpc>
        <a:spcBef>
          <a:spcPts val="300"/>
        </a:spcBef>
        <a:buFont typeface="Arial"/>
        <a:buChar char="•"/>
        <a:defRPr lang="en-US" sz="2200" b="0" kern="1200" dirty="0" smtClean="0">
          <a:solidFill>
            <a:schemeClr val="tx1"/>
          </a:solidFill>
          <a:latin typeface="Times New Roman" pitchFamily="18" charset="0"/>
          <a:ea typeface="+mn-ea"/>
          <a:cs typeface="Times New Roman" pitchFamily="18" charset="0"/>
        </a:defRPr>
      </a:lvl3pPr>
      <a:lvl4pPr marL="1025525" indent="-171450" algn="l" defTabSz="457200" rtl="0" eaLnBrk="1" latinLnBrk="0" hangingPunct="1">
        <a:lnSpc>
          <a:spcPct val="95000"/>
        </a:lnSpc>
        <a:spcBef>
          <a:spcPts val="300"/>
        </a:spcBef>
        <a:buFont typeface="Arial" pitchFamily="34" charset="0"/>
        <a:buChar char="•"/>
        <a:defRPr lang="en-US" sz="2000" b="0" kern="1200" dirty="0" smtClean="0">
          <a:solidFill>
            <a:schemeClr val="tx1"/>
          </a:solidFill>
          <a:latin typeface="Times New Roman" pitchFamily="18" charset="0"/>
          <a:ea typeface="+mn-ea"/>
          <a:cs typeface="Times New Roman" pitchFamily="18" charset="0"/>
        </a:defRPr>
      </a:lvl4pPr>
      <a:lvl5pPr marL="1311275" indent="-163513" algn="l" defTabSz="457200" rtl="0" eaLnBrk="1" latinLnBrk="0" hangingPunct="1">
        <a:lnSpc>
          <a:spcPct val="95000"/>
        </a:lnSpc>
        <a:spcBef>
          <a:spcPts val="300"/>
        </a:spcBef>
        <a:buFont typeface="Arial" pitchFamily="34" charset="0"/>
        <a:buChar char="•"/>
        <a:defRPr lang="en-US" sz="1800" b="0" kern="1200" dirty="0">
          <a:solidFill>
            <a:schemeClr val="tx1"/>
          </a:solidFill>
          <a:latin typeface="Times New Roman" pitchFamily="18" charset="0"/>
          <a:ea typeface="+mn-ea"/>
          <a:cs typeface="Times New Roman" pitchFamily="18"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openxmlformats.org/officeDocument/2006/relationships/hyperlink" Target="https://www.globalcreditportal.com/ratingsdirect/showArticlePage.do?articleId=1204137&amp;sctArtId=156845&amp;from=CM" TargetMode="External"/><Relationship Id="rId2" Type="http://schemas.openxmlformats.org/officeDocument/2006/relationships/hyperlink" Target="https://www.globalcreditportal.com/ratingsdirect/showArticlePage.do?articleId=1227565&amp;sctArtId=205748&amp;from=CM" TargetMode="Externa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2"/>
          <p:cNvPicPr>
            <a:picLocks noGrp="1" noChangeAspect="1" noChangeArrowheads="1"/>
          </p:cNvPicPr>
          <p:nvPr>
            <p:ph type="pic" sz="quarter" idx="10"/>
          </p:nvPr>
        </p:nvPicPr>
        <p:blipFill>
          <a:blip r:embed="rId3" cstate="print">
            <a:extLst>
              <a:ext uri="{28A0092B-C50C-407E-A947-70E740481C1C}">
                <a14:useLocalDpi xmlns:a14="http://schemas.microsoft.com/office/drawing/2010/main" val="0"/>
              </a:ext>
            </a:extLst>
          </a:blip>
          <a:srcRect/>
          <a:stretch>
            <a:fillRect/>
          </a:stretch>
        </p:blipFill>
        <p:spPr/>
      </p:pic>
      <p:sp>
        <p:nvSpPr>
          <p:cNvPr id="4" name="Title 3"/>
          <p:cNvSpPr>
            <a:spLocks noGrp="1"/>
          </p:cNvSpPr>
          <p:nvPr>
            <p:ph type="ctrTitle"/>
          </p:nvPr>
        </p:nvSpPr>
        <p:spPr>
          <a:xfrm>
            <a:off x="457197" y="1508760"/>
            <a:ext cx="5848599" cy="2103120"/>
          </a:xfrm>
        </p:spPr>
        <p:txBody>
          <a:bodyPr/>
          <a:lstStyle/>
          <a:p>
            <a:r>
              <a:rPr lang="en-US" sz="2000" dirty="0" smtClean="0"/>
              <a:t>Municipal </a:t>
            </a:r>
            <a:r>
              <a:rPr lang="en-US" sz="2000" dirty="0" smtClean="0"/>
              <a:t>Analysts </a:t>
            </a:r>
            <a:r>
              <a:rPr lang="en-US" sz="2000" dirty="0" smtClean="0"/>
              <a:t>Group of New York </a:t>
            </a:r>
            <a:br>
              <a:rPr lang="en-US" sz="2000" dirty="0" smtClean="0"/>
            </a:br>
            <a:r>
              <a:rPr lang="en-US" sz="2000" dirty="0"/>
              <a:t/>
            </a:r>
            <a:br>
              <a:rPr lang="en-US" sz="2000" dirty="0"/>
            </a:br>
            <a:r>
              <a:rPr lang="en-US" sz="2000" dirty="0" smtClean="0"/>
              <a:t>Higher Education-Pressures on the Sector and Strategies for Dealing with Distress</a:t>
            </a:r>
            <a:endParaRPr lang="en-US" sz="2000" dirty="0"/>
          </a:p>
        </p:txBody>
      </p:sp>
      <p:sp>
        <p:nvSpPr>
          <p:cNvPr id="5" name="Subtitle 4"/>
          <p:cNvSpPr>
            <a:spLocks noGrp="1"/>
          </p:cNvSpPr>
          <p:nvPr>
            <p:ph type="subTitle" idx="1"/>
          </p:nvPr>
        </p:nvSpPr>
        <p:spPr>
          <a:xfrm>
            <a:off x="475013" y="3651662"/>
            <a:ext cx="5581402" cy="2226623"/>
          </a:xfrm>
        </p:spPr>
        <p:txBody>
          <a:bodyPr/>
          <a:lstStyle/>
          <a:p>
            <a:r>
              <a:rPr lang="en-US" sz="1400" dirty="0" smtClean="0"/>
              <a:t>Ken Rodgers, Director </a:t>
            </a:r>
          </a:p>
          <a:p>
            <a:endParaRPr lang="en-US" sz="1400" dirty="0"/>
          </a:p>
          <a:p>
            <a:endParaRPr lang="en-US" sz="1400" dirty="0" smtClean="0"/>
          </a:p>
          <a:p>
            <a:r>
              <a:rPr lang="en-US" sz="1400" dirty="0" smtClean="0"/>
              <a:t>May 8, 2015</a:t>
            </a:r>
            <a:endParaRPr lang="en-US" sz="1400" dirty="0"/>
          </a:p>
        </p:txBody>
      </p:sp>
    </p:spTree>
    <p:extLst>
      <p:ext uri="{BB962C8B-B14F-4D97-AF65-F5344CB8AC3E}">
        <p14:creationId xmlns:p14="http://schemas.microsoft.com/office/powerpoint/2010/main" val="1935807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3"/>
          </p:nvPr>
        </p:nvSpPr>
        <p:spPr>
          <a:xfrm>
            <a:off x="191386" y="1157843"/>
            <a:ext cx="8688388" cy="4827319"/>
          </a:xfrm>
        </p:spPr>
        <p:txBody>
          <a:bodyPr/>
          <a:lstStyle/>
          <a:p>
            <a:pPr marL="342900" indent="-342900">
              <a:buFont typeface="Arial" panose="020B0604020202020204" pitchFamily="34" charset="0"/>
              <a:buChar char="•"/>
            </a:pPr>
            <a:r>
              <a:rPr lang="en-US" sz="1600" dirty="0" smtClean="0"/>
              <a:t>Actual or potential regulatory infractions or accreditation issues:</a:t>
            </a:r>
          </a:p>
          <a:p>
            <a:pPr marL="576263" lvl="1" indent="-342900"/>
            <a:r>
              <a:rPr lang="en-US" sz="1600" dirty="0" smtClean="0"/>
              <a:t>hire a chief compliance officer and implement robust policies and procedures with adequate training throughout the organization</a:t>
            </a:r>
          </a:p>
          <a:p>
            <a:pPr marL="576263" lvl="1" indent="-342900"/>
            <a:r>
              <a:rPr lang="en-US" sz="1600" dirty="0" smtClean="0"/>
              <a:t>implement an enterprise risk management program</a:t>
            </a:r>
          </a:p>
          <a:p>
            <a:pPr marL="576263" lvl="1" indent="-342900"/>
            <a:r>
              <a:rPr lang="en-US" sz="1600" dirty="0" smtClean="0"/>
              <a:t>review reporting lines to the president, other executives and board such that problems once identified get the attention of the proper authorities for action</a:t>
            </a:r>
          </a:p>
          <a:p>
            <a:pPr marL="576263" lvl="1" indent="-342900"/>
            <a:r>
              <a:rPr lang="en-US" sz="1600" dirty="0"/>
              <a:t>h</a:t>
            </a:r>
            <a:r>
              <a:rPr lang="en-US" sz="1600" dirty="0" smtClean="0"/>
              <a:t>ire consultants or other legal advisers to supplement internal resources as needed  </a:t>
            </a:r>
          </a:p>
          <a:p>
            <a:pPr marL="342900" indent="-342900">
              <a:buFont typeface="Arial" panose="020B0604020202020204" pitchFamily="34" charset="0"/>
              <a:buChar char="•"/>
            </a:pPr>
            <a:r>
              <a:rPr lang="en-US" sz="1600" dirty="0" smtClean="0"/>
              <a:t>Financial resources become constrained:</a:t>
            </a:r>
          </a:p>
          <a:p>
            <a:pPr marL="576263" lvl="1" indent="-342900"/>
            <a:r>
              <a:rPr lang="en-US" sz="1600" dirty="0" smtClean="0"/>
              <a:t>strengthen the treasury management function and review/update investment policies and practices</a:t>
            </a:r>
          </a:p>
          <a:p>
            <a:pPr marL="576263" lvl="1" indent="-342900"/>
            <a:r>
              <a:rPr lang="en-US" sz="1600" dirty="0" smtClean="0"/>
              <a:t>revamp the fund raising department and utilize outside experts where necessary</a:t>
            </a:r>
          </a:p>
          <a:p>
            <a:pPr marL="576263" lvl="1" indent="-342900"/>
            <a:r>
              <a:rPr lang="en-US" sz="1600" dirty="0" smtClean="0"/>
              <a:t>reduce debt</a:t>
            </a:r>
          </a:p>
          <a:p>
            <a:pPr marL="576263" lvl="1" indent="-342900"/>
            <a:r>
              <a:rPr lang="en-US" sz="1600" dirty="0" smtClean="0"/>
              <a:t>monetize non-core assets</a:t>
            </a:r>
          </a:p>
          <a:p>
            <a:pPr marL="576263" lvl="1" indent="-342900"/>
            <a:r>
              <a:rPr lang="en-US" sz="1600" dirty="0" smtClean="0"/>
              <a:t>consider a merger or acquisition  </a:t>
            </a:r>
          </a:p>
          <a:p>
            <a:pPr lvl="1" indent="0">
              <a:buNone/>
            </a:pPr>
            <a:r>
              <a:rPr lang="en-US" sz="1600" dirty="0" smtClean="0"/>
              <a:t>  </a:t>
            </a:r>
          </a:p>
          <a:p>
            <a:pPr marL="342900" indent="-342900">
              <a:buFont typeface="Arial" panose="020B0604020202020204" pitchFamily="34" charset="0"/>
              <a:buChar char="•"/>
            </a:pPr>
            <a:endParaRPr lang="en-US" sz="1600" dirty="0" smtClean="0"/>
          </a:p>
          <a:p>
            <a:pPr marL="342900" indent="-342900">
              <a:buFont typeface="Arial" panose="020B0604020202020204" pitchFamily="34" charset="0"/>
              <a:buChar char="•"/>
            </a:pPr>
            <a:endParaRPr lang="en-US" sz="1600" dirty="0"/>
          </a:p>
          <a:p>
            <a:endParaRPr lang="en-US" sz="1600" dirty="0"/>
          </a:p>
        </p:txBody>
      </p:sp>
      <p:sp>
        <p:nvSpPr>
          <p:cNvPr id="3" name="Title 2"/>
          <p:cNvSpPr>
            <a:spLocks noGrp="1"/>
          </p:cNvSpPr>
          <p:nvPr>
            <p:ph type="title"/>
          </p:nvPr>
        </p:nvSpPr>
        <p:spPr/>
        <p:txBody>
          <a:bodyPr/>
          <a:lstStyle/>
          <a:p>
            <a:r>
              <a:rPr lang="en-US" sz="2400" dirty="0" smtClean="0"/>
              <a:t>Common Pressures We Have Observed and How Colleges and Universities Respond to Eliminate The Threat (Cont’d)</a:t>
            </a:r>
            <a:endParaRPr lang="en-US" sz="2400" dirty="0"/>
          </a:p>
        </p:txBody>
      </p:sp>
      <p:sp>
        <p:nvSpPr>
          <p:cNvPr id="4" name="Slide Number Placeholder 3"/>
          <p:cNvSpPr>
            <a:spLocks noGrp="1"/>
          </p:cNvSpPr>
          <p:nvPr>
            <p:ph type="sldNum" sz="quarter" idx="16"/>
          </p:nvPr>
        </p:nvSpPr>
        <p:spPr/>
        <p:txBody>
          <a:bodyPr/>
          <a:lstStyle/>
          <a:p>
            <a:fld id="{FBA61EA2-B82C-4C4A-A9F1-2E593D61FF51}" type="slidenum">
              <a:rPr lang="en-US" smtClean="0"/>
              <a:t>10</a:t>
            </a:fld>
            <a:endParaRPr lang="en-US"/>
          </a:p>
        </p:txBody>
      </p:sp>
    </p:spTree>
    <p:extLst>
      <p:ext uri="{BB962C8B-B14F-4D97-AF65-F5344CB8AC3E}">
        <p14:creationId xmlns:p14="http://schemas.microsoft.com/office/powerpoint/2010/main" val="283698274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idx="1"/>
          </p:nvPr>
        </p:nvSpPr>
        <p:spPr/>
        <p:txBody>
          <a:bodyPr/>
          <a:lstStyle/>
          <a:p>
            <a:endParaRPr lang="en-US"/>
          </a:p>
        </p:txBody>
      </p:sp>
      <p:sp>
        <p:nvSpPr>
          <p:cNvPr id="4" name="Title 3"/>
          <p:cNvSpPr>
            <a:spLocks noGrp="1"/>
          </p:cNvSpPr>
          <p:nvPr>
            <p:ph type="title"/>
          </p:nvPr>
        </p:nvSpPr>
        <p:spPr>
          <a:xfrm>
            <a:off x="731520" y="2890223"/>
            <a:ext cx="7772400" cy="1046440"/>
          </a:xfrm>
        </p:spPr>
        <p:txBody>
          <a:bodyPr/>
          <a:lstStyle/>
          <a:p>
            <a:r>
              <a:rPr lang="en-US" dirty="0" smtClean="0"/>
              <a:t>Commenting on the Proposed Criteria</a:t>
            </a:r>
            <a:endParaRPr lang="en-US" dirty="0"/>
          </a:p>
        </p:txBody>
      </p:sp>
      <p:sp>
        <p:nvSpPr>
          <p:cNvPr id="2" name="Slide Number Placeholder 1"/>
          <p:cNvSpPr>
            <a:spLocks noGrp="1"/>
          </p:cNvSpPr>
          <p:nvPr>
            <p:ph type="sldNum" sz="quarter" idx="12"/>
          </p:nvPr>
        </p:nvSpPr>
        <p:spPr/>
        <p:txBody>
          <a:bodyPr/>
          <a:lstStyle/>
          <a:p>
            <a:fld id="{FBA61EA2-B82C-4C4A-A9F1-2E593D61FF51}" type="slidenum">
              <a:rPr lang="en-US" smtClean="0"/>
              <a:t>11</a:t>
            </a:fld>
            <a:endParaRPr lang="en-US"/>
          </a:p>
        </p:txBody>
      </p:sp>
    </p:spTree>
    <p:extLst>
      <p:ext uri="{BB962C8B-B14F-4D97-AF65-F5344CB8AC3E}">
        <p14:creationId xmlns:p14="http://schemas.microsoft.com/office/powerpoint/2010/main" val="16601561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sz="quarter" idx="13"/>
          </p:nvPr>
        </p:nvSpPr>
        <p:spPr/>
        <p:txBody>
          <a:bodyPr/>
          <a:lstStyle/>
          <a:p>
            <a:pPr lvl="1"/>
            <a:endParaRPr lang="en-US" sz="2000" dirty="0" smtClean="0"/>
          </a:p>
          <a:p>
            <a:pPr lvl="1"/>
            <a:r>
              <a:rPr lang="en-US" sz="2000" dirty="0" smtClean="0"/>
              <a:t>Submit comments to </a:t>
            </a:r>
            <a:r>
              <a:rPr lang="en-US" sz="2000" dirty="0" smtClean="0">
                <a:solidFill>
                  <a:srgbClr val="0070C0"/>
                </a:solidFill>
              </a:rPr>
              <a:t>CriteriaComments@standardandpoors.com</a:t>
            </a:r>
            <a:endParaRPr lang="en-US" sz="2000" dirty="0">
              <a:solidFill>
                <a:srgbClr val="0070C0"/>
              </a:solidFill>
            </a:endParaRPr>
          </a:p>
          <a:p>
            <a:pPr lvl="1"/>
            <a:r>
              <a:rPr lang="en-US" sz="2000" dirty="0" smtClean="0"/>
              <a:t>Deadline:  June 6, </a:t>
            </a:r>
            <a:r>
              <a:rPr lang="en-US" sz="2000" dirty="0"/>
              <a:t>2015</a:t>
            </a:r>
          </a:p>
          <a:p>
            <a:pPr lvl="1"/>
            <a:r>
              <a:rPr lang="en-US" sz="2000" dirty="0"/>
              <a:t>Our </a:t>
            </a:r>
            <a:r>
              <a:rPr lang="en-US" sz="2000" dirty="0" smtClean="0"/>
              <a:t>S&amp;P criteria (existing </a:t>
            </a:r>
            <a:r>
              <a:rPr lang="en-US" sz="2000" dirty="0"/>
              <a:t>and </a:t>
            </a:r>
            <a:r>
              <a:rPr lang="en-US" sz="2000" dirty="0" smtClean="0"/>
              <a:t>proposed) </a:t>
            </a:r>
            <a:r>
              <a:rPr lang="en-US" sz="2000" dirty="0"/>
              <a:t>are always available for free </a:t>
            </a:r>
            <a:r>
              <a:rPr lang="en-US" sz="2000" dirty="0" smtClean="0"/>
              <a:t>at </a:t>
            </a:r>
            <a:r>
              <a:rPr lang="en-US" sz="2000" dirty="0">
                <a:solidFill>
                  <a:srgbClr val="0070C0"/>
                </a:solidFill>
              </a:rPr>
              <a:t>www.standardandpoors.com</a:t>
            </a:r>
          </a:p>
          <a:p>
            <a:endParaRPr lang="en-US" dirty="0"/>
          </a:p>
        </p:txBody>
      </p:sp>
      <p:sp>
        <p:nvSpPr>
          <p:cNvPr id="2" name="Title 1"/>
          <p:cNvSpPr>
            <a:spLocks noGrp="1"/>
          </p:cNvSpPr>
          <p:nvPr>
            <p:ph type="title"/>
          </p:nvPr>
        </p:nvSpPr>
        <p:spPr/>
        <p:txBody>
          <a:bodyPr/>
          <a:lstStyle/>
          <a:p>
            <a:r>
              <a:rPr lang="en-US" sz="3200" dirty="0" smtClean="0"/>
              <a:t>Requesting Market Feedback</a:t>
            </a:r>
            <a:r>
              <a:rPr lang="en-US" dirty="0" smtClean="0"/>
              <a:t/>
            </a:r>
            <a:br>
              <a:rPr lang="en-US" dirty="0" smtClean="0"/>
            </a:br>
            <a:r>
              <a:rPr lang="en-US" dirty="0"/>
              <a:t/>
            </a:r>
            <a:br>
              <a:rPr lang="en-US" dirty="0"/>
            </a:br>
            <a:endParaRPr lang="en-US" dirty="0"/>
          </a:p>
        </p:txBody>
      </p:sp>
      <p:sp>
        <p:nvSpPr>
          <p:cNvPr id="8" name="TextBox 7"/>
          <p:cNvSpPr txBox="1"/>
          <p:nvPr/>
        </p:nvSpPr>
        <p:spPr>
          <a:xfrm>
            <a:off x="364066" y="3615267"/>
            <a:ext cx="8449733" cy="2489200"/>
          </a:xfrm>
          <a:prstGeom prst="rect">
            <a:avLst/>
          </a:prstGeom>
          <a:ln cap="flat">
            <a:noFill/>
            <a:miter lim="800000"/>
          </a:ln>
        </p:spPr>
        <p:txBody>
          <a:bodyPr vert="horz" wrap="none" lIns="91440" tIns="45720" rIns="91440" bIns="457200" rtlCol="0">
            <a:noAutofit/>
          </a:bodyPr>
          <a:lstStyle/>
          <a:p>
            <a:endParaRPr lang="en-US" sz="2400" b="1" dirty="0" smtClean="0"/>
          </a:p>
        </p:txBody>
      </p:sp>
      <p:sp>
        <p:nvSpPr>
          <p:cNvPr id="9" name="TextBox 8"/>
          <p:cNvSpPr txBox="1"/>
          <p:nvPr/>
        </p:nvSpPr>
        <p:spPr>
          <a:xfrm>
            <a:off x="770467" y="3818467"/>
            <a:ext cx="914400" cy="914400"/>
          </a:xfrm>
          <a:prstGeom prst="rect">
            <a:avLst/>
          </a:prstGeom>
          <a:ln cap="flat">
            <a:noFill/>
            <a:miter lim="800000"/>
          </a:ln>
        </p:spPr>
        <p:txBody>
          <a:bodyPr vert="horz" wrap="none" lIns="91440" tIns="45720" rIns="91440" bIns="457200" rtlCol="0">
            <a:noAutofit/>
          </a:bodyPr>
          <a:lstStyle/>
          <a:p>
            <a:endParaRPr lang="en-US" sz="2400" b="1" dirty="0" smtClean="0"/>
          </a:p>
        </p:txBody>
      </p:sp>
      <p:sp>
        <p:nvSpPr>
          <p:cNvPr id="3" name="Slide Number Placeholder 2"/>
          <p:cNvSpPr>
            <a:spLocks noGrp="1"/>
          </p:cNvSpPr>
          <p:nvPr>
            <p:ph type="sldNum" sz="quarter" idx="16"/>
          </p:nvPr>
        </p:nvSpPr>
        <p:spPr/>
        <p:txBody>
          <a:bodyPr/>
          <a:lstStyle/>
          <a:p>
            <a:fld id="{FBA61EA2-B82C-4C4A-A9F1-2E593D61FF51}" type="slidenum">
              <a:rPr lang="en-US" smtClean="0"/>
              <a:t>12</a:t>
            </a:fld>
            <a:endParaRPr lang="en-US"/>
          </a:p>
        </p:txBody>
      </p:sp>
    </p:spTree>
    <p:extLst>
      <p:ext uri="{BB962C8B-B14F-4D97-AF65-F5344CB8AC3E}">
        <p14:creationId xmlns:p14="http://schemas.microsoft.com/office/powerpoint/2010/main" val="15640785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3"/>
          </p:nvPr>
        </p:nvSpPr>
        <p:spPr>
          <a:xfrm>
            <a:off x="191386" y="1157843"/>
            <a:ext cx="8688388" cy="4827319"/>
          </a:xfrm>
        </p:spPr>
        <p:txBody>
          <a:bodyPr/>
          <a:lstStyle/>
          <a:p>
            <a:pPr algn="ctr"/>
            <a:r>
              <a:rPr lang="en-US" sz="1800" dirty="0"/>
              <a:t>For more information, please visit: https://</a:t>
            </a:r>
            <a:r>
              <a:rPr lang="en-US" sz="1800" dirty="0" smtClean="0"/>
              <a:t>www.spratings.com/us-public-finance</a:t>
            </a:r>
            <a:endParaRPr lang="en-US" sz="1800" dirty="0"/>
          </a:p>
          <a:p>
            <a:pPr marL="342900" indent="-342900">
              <a:buFont typeface="Arial" panose="020B0604020202020204" pitchFamily="34" charset="0"/>
              <a:buChar char="•"/>
            </a:pPr>
            <a:r>
              <a:rPr lang="en-US" sz="1600" dirty="0" smtClean="0"/>
              <a:t>Request </a:t>
            </a:r>
            <a:r>
              <a:rPr lang="en-US" sz="1600" dirty="0"/>
              <a:t>for comment and credit FAQ</a:t>
            </a:r>
          </a:p>
          <a:p>
            <a:pPr marL="342900" indent="-342900">
              <a:buFont typeface="Arial" panose="020B0604020202020204" pitchFamily="34" charset="0"/>
              <a:buChar char="•"/>
            </a:pPr>
            <a:r>
              <a:rPr lang="en-US" sz="1600" dirty="0" smtClean="0"/>
              <a:t>Additional relevant </a:t>
            </a:r>
            <a:r>
              <a:rPr lang="en-US" sz="1600" dirty="0"/>
              <a:t>criteria pieces:</a:t>
            </a:r>
          </a:p>
          <a:p>
            <a:pPr marL="800100" lvl="1" indent="-342900"/>
            <a:r>
              <a:rPr lang="en-US" sz="1600" i="1" u="sng" dirty="0">
                <a:solidFill>
                  <a:schemeClr val="tx2"/>
                </a:solidFill>
                <a:hlinkClick r:id="rId2"/>
              </a:rPr>
              <a:t>Group Rating Methodology</a:t>
            </a:r>
            <a:endParaRPr lang="en-US" sz="1600" i="1" u="sng" dirty="0">
              <a:solidFill>
                <a:schemeClr val="tx2"/>
              </a:solidFill>
            </a:endParaRPr>
          </a:p>
          <a:p>
            <a:pPr marL="800100" lvl="1" indent="-342900"/>
            <a:r>
              <a:rPr lang="en-US" sz="1600" i="1" u="sng" dirty="0">
                <a:solidFill>
                  <a:schemeClr val="tx2"/>
                </a:solidFill>
                <a:hlinkClick r:id="rId3"/>
              </a:rPr>
              <a:t>Management &amp; Governance</a:t>
            </a:r>
            <a:endParaRPr lang="en-US" sz="1600" i="1" u="sng" dirty="0">
              <a:solidFill>
                <a:schemeClr val="tx2"/>
              </a:solidFill>
              <a:hlinkClick r:id=""/>
            </a:endParaRPr>
          </a:p>
          <a:p>
            <a:pPr marL="800100" lvl="1" indent="-342900"/>
            <a:r>
              <a:rPr lang="en-US" sz="1600" i="1" u="sng" dirty="0">
                <a:solidFill>
                  <a:schemeClr val="tx2"/>
                </a:solidFill>
                <a:hlinkClick r:id=""/>
              </a:rPr>
              <a:t>Industry Risk</a:t>
            </a:r>
            <a:endParaRPr lang="en-US" sz="1600" i="1" u="sng" dirty="0">
              <a:solidFill>
                <a:schemeClr val="tx2"/>
              </a:solidFill>
            </a:endParaRPr>
          </a:p>
          <a:p>
            <a:pPr marL="342900" indent="-342900">
              <a:buFont typeface="Arial" panose="020B0604020202020204" pitchFamily="34" charset="0"/>
              <a:buChar char="•"/>
            </a:pPr>
            <a:r>
              <a:rPr lang="en-US" sz="1600" dirty="0" smtClean="0"/>
              <a:t>Podcast</a:t>
            </a:r>
            <a:endParaRPr lang="en-US" sz="1600" dirty="0"/>
          </a:p>
          <a:p>
            <a:pPr marL="342900" indent="-342900">
              <a:buFont typeface="Arial" panose="020B0604020202020204" pitchFamily="34" charset="0"/>
              <a:buChar char="•"/>
            </a:pPr>
            <a:r>
              <a:rPr lang="en-US" sz="1600" dirty="0"/>
              <a:t>Credit Matters TV</a:t>
            </a:r>
          </a:p>
          <a:p>
            <a:endParaRPr lang="en-US" sz="1600" dirty="0"/>
          </a:p>
        </p:txBody>
      </p:sp>
      <p:sp>
        <p:nvSpPr>
          <p:cNvPr id="3" name="Title 2"/>
          <p:cNvSpPr>
            <a:spLocks noGrp="1"/>
          </p:cNvSpPr>
          <p:nvPr>
            <p:ph type="title"/>
          </p:nvPr>
        </p:nvSpPr>
        <p:spPr/>
        <p:txBody>
          <a:bodyPr/>
          <a:lstStyle/>
          <a:p>
            <a:r>
              <a:rPr lang="en-US" sz="2400" dirty="0" smtClean="0"/>
              <a:t>Additional Resources</a:t>
            </a:r>
            <a:endParaRPr lang="en-US" sz="2400" dirty="0"/>
          </a:p>
        </p:txBody>
      </p:sp>
      <p:sp>
        <p:nvSpPr>
          <p:cNvPr id="4" name="Slide Number Placeholder 3"/>
          <p:cNvSpPr>
            <a:spLocks noGrp="1"/>
          </p:cNvSpPr>
          <p:nvPr>
            <p:ph type="sldNum" sz="quarter" idx="16"/>
          </p:nvPr>
        </p:nvSpPr>
        <p:spPr/>
        <p:txBody>
          <a:bodyPr/>
          <a:lstStyle/>
          <a:p>
            <a:fld id="{FBA61EA2-B82C-4C4A-A9F1-2E593D61FF51}" type="slidenum">
              <a:rPr lang="en-US" smtClean="0"/>
              <a:t>13</a:t>
            </a:fld>
            <a:endParaRPr lang="en-US"/>
          </a:p>
        </p:txBody>
      </p:sp>
    </p:spTree>
    <p:extLst>
      <p:ext uri="{BB962C8B-B14F-4D97-AF65-F5344CB8AC3E}">
        <p14:creationId xmlns:p14="http://schemas.microsoft.com/office/powerpoint/2010/main" val="237608166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idx="1"/>
          </p:nvPr>
        </p:nvSpPr>
        <p:spPr/>
        <p:txBody>
          <a:bodyPr/>
          <a:lstStyle/>
          <a:p>
            <a:endParaRPr lang="en-US"/>
          </a:p>
        </p:txBody>
      </p:sp>
      <p:sp>
        <p:nvSpPr>
          <p:cNvPr id="4" name="Title 3"/>
          <p:cNvSpPr>
            <a:spLocks noGrp="1"/>
          </p:cNvSpPr>
          <p:nvPr>
            <p:ph type="title"/>
          </p:nvPr>
        </p:nvSpPr>
        <p:spPr>
          <a:xfrm>
            <a:off x="731520" y="3151833"/>
            <a:ext cx="7772400" cy="523220"/>
          </a:xfrm>
        </p:spPr>
        <p:txBody>
          <a:bodyPr/>
          <a:lstStyle/>
          <a:p>
            <a:r>
              <a:rPr lang="en-US" dirty="0" smtClean="0"/>
              <a:t>Questions?</a:t>
            </a:r>
            <a:endParaRPr lang="en-US" dirty="0"/>
          </a:p>
        </p:txBody>
      </p:sp>
      <p:sp>
        <p:nvSpPr>
          <p:cNvPr id="2" name="Slide Number Placeholder 1"/>
          <p:cNvSpPr>
            <a:spLocks noGrp="1"/>
          </p:cNvSpPr>
          <p:nvPr>
            <p:ph type="sldNum" sz="quarter" idx="12"/>
          </p:nvPr>
        </p:nvSpPr>
        <p:spPr/>
        <p:txBody>
          <a:bodyPr/>
          <a:lstStyle/>
          <a:p>
            <a:fld id="{FBA61EA2-B82C-4C4A-A9F1-2E593D61FF51}" type="slidenum">
              <a:rPr lang="en-US" smtClean="0"/>
              <a:t>14</a:t>
            </a:fld>
            <a:endParaRPr lang="en-US"/>
          </a:p>
        </p:txBody>
      </p:sp>
    </p:spTree>
    <p:extLst>
      <p:ext uri="{BB962C8B-B14F-4D97-AF65-F5344CB8AC3E}">
        <p14:creationId xmlns:p14="http://schemas.microsoft.com/office/powerpoint/2010/main" val="16790448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t>Contact Information</a:t>
            </a:r>
            <a:r>
              <a:rPr lang="en-US" dirty="0" smtClean="0"/>
              <a:t/>
            </a:r>
            <a:br>
              <a:rPr lang="en-US" dirty="0" smtClean="0"/>
            </a:br>
            <a:r>
              <a:rPr lang="en-US" dirty="0"/>
              <a:t/>
            </a:r>
            <a:br>
              <a:rPr lang="en-US" dirty="0"/>
            </a:br>
            <a:endParaRPr lang="en-US" dirty="0"/>
          </a:p>
        </p:txBody>
      </p:sp>
      <p:sp>
        <p:nvSpPr>
          <p:cNvPr id="8" name="TextBox 7"/>
          <p:cNvSpPr txBox="1"/>
          <p:nvPr/>
        </p:nvSpPr>
        <p:spPr>
          <a:xfrm>
            <a:off x="364066" y="3615267"/>
            <a:ext cx="8449733" cy="2489200"/>
          </a:xfrm>
          <a:prstGeom prst="rect">
            <a:avLst/>
          </a:prstGeom>
          <a:ln cap="flat">
            <a:noFill/>
            <a:miter lim="800000"/>
          </a:ln>
        </p:spPr>
        <p:txBody>
          <a:bodyPr vert="horz" wrap="none" lIns="91440" tIns="45720" rIns="91440" bIns="457200" rtlCol="0">
            <a:noAutofit/>
          </a:bodyPr>
          <a:lstStyle/>
          <a:p>
            <a:endParaRPr lang="en-US" sz="2400" b="1" dirty="0" smtClean="0"/>
          </a:p>
        </p:txBody>
      </p:sp>
      <p:sp>
        <p:nvSpPr>
          <p:cNvPr id="9" name="TextBox 8"/>
          <p:cNvSpPr txBox="1"/>
          <p:nvPr/>
        </p:nvSpPr>
        <p:spPr>
          <a:xfrm>
            <a:off x="770467" y="3818467"/>
            <a:ext cx="914400" cy="914400"/>
          </a:xfrm>
          <a:prstGeom prst="rect">
            <a:avLst/>
          </a:prstGeom>
          <a:ln cap="flat">
            <a:noFill/>
            <a:miter lim="800000"/>
          </a:ln>
        </p:spPr>
        <p:txBody>
          <a:bodyPr vert="horz" wrap="none" lIns="91440" tIns="45720" rIns="91440" bIns="457200" rtlCol="0">
            <a:noAutofit/>
          </a:bodyPr>
          <a:lstStyle/>
          <a:p>
            <a:endParaRPr lang="en-US" sz="2400" b="1" dirty="0" smtClean="0"/>
          </a:p>
        </p:txBody>
      </p:sp>
      <p:sp>
        <p:nvSpPr>
          <p:cNvPr id="3" name="Content Placeholder 2"/>
          <p:cNvSpPr>
            <a:spLocks noGrp="1"/>
          </p:cNvSpPr>
          <p:nvPr>
            <p:ph sz="quarter" idx="13"/>
          </p:nvPr>
        </p:nvSpPr>
        <p:spPr>
          <a:xfrm>
            <a:off x="244738" y="1329267"/>
            <a:ext cx="8688388" cy="4572000"/>
          </a:xfrm>
        </p:spPr>
        <p:txBody>
          <a:bodyPr/>
          <a:lstStyle/>
          <a:p>
            <a:endParaRPr lang="en-US" sz="2000" dirty="0"/>
          </a:p>
          <a:p>
            <a:r>
              <a:rPr lang="en-US" sz="2000" dirty="0" smtClean="0"/>
              <a:t>Ken Rodgers, Director </a:t>
            </a:r>
          </a:p>
          <a:p>
            <a:r>
              <a:rPr lang="en-US" sz="2000" dirty="0" smtClean="0"/>
              <a:t>New York, (212) 438-2087; Ken.Rodgers@sandp.com</a:t>
            </a:r>
          </a:p>
        </p:txBody>
      </p:sp>
      <p:sp>
        <p:nvSpPr>
          <p:cNvPr id="4" name="Slide Number Placeholder 3"/>
          <p:cNvSpPr>
            <a:spLocks noGrp="1"/>
          </p:cNvSpPr>
          <p:nvPr>
            <p:ph type="sldNum" sz="quarter" idx="16"/>
          </p:nvPr>
        </p:nvSpPr>
        <p:spPr/>
        <p:txBody>
          <a:bodyPr/>
          <a:lstStyle/>
          <a:p>
            <a:fld id="{FBA61EA2-B82C-4C4A-A9F1-2E593D61FF51}" type="slidenum">
              <a:rPr lang="en-US" smtClean="0"/>
              <a:t>15</a:t>
            </a:fld>
            <a:endParaRPr lang="en-US"/>
          </a:p>
        </p:txBody>
      </p:sp>
    </p:spTree>
    <p:extLst>
      <p:ext uri="{BB962C8B-B14F-4D97-AF65-F5344CB8AC3E}">
        <p14:creationId xmlns:p14="http://schemas.microsoft.com/office/powerpoint/2010/main" val="27121014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Group 7"/>
          <p:cNvGrpSpPr/>
          <p:nvPr/>
        </p:nvGrpSpPr>
        <p:grpSpPr>
          <a:xfrm>
            <a:off x="0" y="0"/>
            <a:ext cx="9144000" cy="6858000"/>
            <a:chOff x="0" y="0"/>
            <a:chExt cx="9144000" cy="6858000"/>
          </a:xfrm>
        </p:grpSpPr>
        <p:sp>
          <p:nvSpPr>
            <p:cNvPr id="13" name="Rectangle 12"/>
            <p:cNvSpPr/>
            <p:nvPr/>
          </p:nvSpPr>
          <p:spPr bwMode="white">
            <a:xfrm>
              <a:off x="0" y="0"/>
              <a:ext cx="9144000" cy="6858000"/>
            </a:xfrm>
            <a:prstGeom prst="rect">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cxnSp>
          <p:nvCxnSpPr>
            <p:cNvPr id="14" name="Straight Connector 13"/>
            <p:cNvCxnSpPr/>
            <p:nvPr/>
          </p:nvCxnSpPr>
          <p:spPr>
            <a:xfrm>
              <a:off x="457200" y="1735046"/>
              <a:ext cx="8229600" cy="0"/>
            </a:xfrm>
            <a:prstGeom prst="line">
              <a:avLst/>
            </a:prstGeom>
            <a:ln w="25400">
              <a:solidFill>
                <a:schemeClr val="tx2"/>
              </a:solidFill>
            </a:ln>
            <a:effectLst/>
          </p:spPr>
          <p:style>
            <a:lnRef idx="2">
              <a:schemeClr val="accent1"/>
            </a:lnRef>
            <a:fillRef idx="0">
              <a:schemeClr val="accent1"/>
            </a:fillRef>
            <a:effectRef idx="1">
              <a:schemeClr val="accent1"/>
            </a:effectRef>
            <a:fontRef idx="minor">
              <a:schemeClr val="tx1"/>
            </a:fontRef>
          </p:style>
        </p:cxnSp>
        <p:sp>
          <p:nvSpPr>
            <p:cNvPr id="15" name="Content Placeholder 9"/>
            <p:cNvSpPr txBox="1">
              <a:spLocks/>
            </p:cNvSpPr>
            <p:nvPr/>
          </p:nvSpPr>
          <p:spPr>
            <a:xfrm>
              <a:off x="457200" y="1831975"/>
              <a:ext cx="8229600" cy="4572000"/>
            </a:xfrm>
            <a:prstGeom prst="rect">
              <a:avLst/>
            </a:prstGeom>
          </p:spPr>
          <p:txBody>
            <a:bodyPr vert="horz" wrap="square" lIns="0" tIns="0" rIns="0" bIns="0" rtlCol="0">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nSpc>
                  <a:spcPct val="105000"/>
                </a:lnSpc>
                <a:spcBef>
                  <a:spcPts val="800"/>
                </a:spcBef>
              </a:pPr>
              <a:r>
                <a:rPr lang="en-US" sz="800" b="0" dirty="0" smtClean="0">
                  <a:latin typeface="+mn-lt"/>
                </a:rPr>
                <a:t>Copyright © 2015 by Standard &amp; Poor’s Financial Services LLC. All rights reserved.</a:t>
              </a:r>
            </a:p>
            <a:p>
              <a:pPr>
                <a:lnSpc>
                  <a:spcPct val="105000"/>
                </a:lnSpc>
                <a:spcBef>
                  <a:spcPts val="800"/>
                </a:spcBef>
              </a:pPr>
              <a:r>
                <a:rPr lang="en-US" sz="800" b="0" dirty="0" smtClean="0">
                  <a:latin typeface="+mn-lt"/>
                </a:rPr>
                <a:t>No content (including ratings, credit-related analyses and data, valuations, model, software or other application or output therefrom) or any part thereof (Content) may be modified, reverse engineered, reproduced or distributed in any form by any means, or stored in a database or retrieval system, without the prior written permission of Standard &amp; Poor’s Financial Services LLC or its affiliates (collectively, S&amp;P). The Content shall not be used for any unlawful or unauthorized purposes. S&amp;P and any third-party providers, as well as their directors, officers, shareholders, employees or agents (collectively S&amp;P Parties) do not guarantee the accuracy, completeness, timeliness or availability of the Content. S&amp;P Parties are not responsible for any errors or omissions (negligent or otherwise), regardless of the cause, for the results obtained from the use of the Content, or for the security or maintenance of any data input by the user. The Content is provided on an “as is” basis. S&amp;P PARTIES DISCLAIM ANY AND ALL EXPRESS OR IMPLIED WARRANTIES, INCLUDING, BUT NOT LIMITED TO, ANY WARRANTIES OF MERCHANTABILITY OR FITNESS FOR A PARTICULAR PURPOSE OR USE, FREEDOM FROM BUGS, SOFTWARE ERRORS OR DEFECTS, THAT THE CONTENT’S FUNCTIONING WILL BE UNINTERRUPTED OR THAT THE CONTENT WILL OPERATE WITH ANY SOFTWARE OR HARDWARE CONFIGURATION. In no event shall S&amp;P Parties be liable to any party for any direct, indirect, incidental, exemplary, compensatory, punitive, special or consequential damages, costs, expenses, legal fees, or losses (including, without limitation, lost income or lost profits and opportunity costs or losses caused by negligence) in connection with any use of the Content even if advised of the possibility of such damages.</a:t>
              </a:r>
            </a:p>
            <a:p>
              <a:pPr>
                <a:lnSpc>
                  <a:spcPct val="105000"/>
                </a:lnSpc>
                <a:spcBef>
                  <a:spcPts val="800"/>
                </a:spcBef>
              </a:pPr>
              <a:r>
                <a:rPr lang="en-US" sz="800" b="0" dirty="0" smtClean="0">
                  <a:latin typeface="+mn-lt"/>
                </a:rPr>
                <a:t>Credit-related and other analyses, including ratings, and statements in the Content are statements of opinion as of the date they are expressed and not statements of fact. </a:t>
              </a:r>
              <a:r>
                <a:rPr lang="en-US" altLang="ja-JP" sz="800" b="0" dirty="0" smtClean="0">
                  <a:latin typeface="+mn-lt"/>
                  <a:ea typeface="ＭＳ Ｐゴシック" pitchFamily="34" charset="-128"/>
                </a:rPr>
                <a:t>S&amp;P’s opinions, analyses and rating acknowledgment decisions (described below) are not recommendations to purchase, hold, or sell any securities or to make any investment decisions, and do not address the suitability of any security. S&amp;P assumes no obligation to update the Content following publication in any form or format. The Content should not be relied on and is not a substitute for the skill, judgment and experience of the user, its management, employees, advisors and/or clients when making investment and other business decisions. S&amp;P does not act as a fiduciary or an investment advisor except where registered as such. While S&amp;P has obtained information from sources it believes to be reliable, S&amp;P does not perform an audit and undertakes no duty of due diligence or independent verification of any information it receives.</a:t>
              </a:r>
            </a:p>
            <a:p>
              <a:pPr>
                <a:lnSpc>
                  <a:spcPct val="105000"/>
                </a:lnSpc>
                <a:spcBef>
                  <a:spcPts val="800"/>
                </a:spcBef>
              </a:pPr>
              <a:r>
                <a:rPr lang="en-US" altLang="ja-JP" sz="800" b="0" dirty="0" smtClean="0">
                  <a:latin typeface="+mn-lt"/>
                  <a:ea typeface="ＭＳ Ｐゴシック" pitchFamily="34" charset="-128"/>
                </a:rPr>
                <a:t>To the extent that regulatory authorities allow a rating agency to acknowledge in one jurisdiction a rating issued in another jurisdiction for certain regulatory purposes, S&amp;P reserves the right to assign, withdraw or suspend such acknowledgement at any time and in its sole discretion. S&amp;P Parties disclaim any duty whatsoever arising out of the assignment, withdrawal or suspension of an acknowledgment as well as any liability for any damage alleged to have been suffered on account thereof. </a:t>
              </a:r>
            </a:p>
            <a:p>
              <a:pPr>
                <a:lnSpc>
                  <a:spcPct val="105000"/>
                </a:lnSpc>
                <a:spcBef>
                  <a:spcPts val="800"/>
                </a:spcBef>
              </a:pPr>
              <a:r>
                <a:rPr lang="en-US" altLang="ja-JP" sz="800" b="0" dirty="0" smtClean="0">
                  <a:latin typeface="+mn-lt"/>
                  <a:ea typeface="ＭＳ Ｐゴシック" pitchFamily="34" charset="-128"/>
                </a:rPr>
                <a:t>S&amp;P keeps certain activities of its business units separate from each other in order to preserve the independence and objectivity of their respective activities. As a result, certain business units of S&amp;P may have information that is not available to other S&amp;P business units. S&amp;P has established policies and procedures to maintain the confidentiality of certain non-public information received in connection with each analytical process.</a:t>
              </a:r>
            </a:p>
            <a:p>
              <a:pPr>
                <a:lnSpc>
                  <a:spcPct val="105000"/>
                </a:lnSpc>
                <a:spcBef>
                  <a:spcPts val="800"/>
                </a:spcBef>
              </a:pPr>
              <a:r>
                <a:rPr lang="en-US" altLang="ja-JP" sz="800" b="0" dirty="0" smtClean="0">
                  <a:latin typeface="+mn-lt"/>
                  <a:ea typeface="ＭＳ Ｐゴシック" pitchFamily="34" charset="-128"/>
                </a:rPr>
                <a:t>S&amp;P may receive compensation for its ratings and certain analyses, normally from issuers or underwriters of securities or from obligors. S&amp;P reserves the right to disseminate its opinions and analyses. S&amp;P's public ratings and analyses are made available on its Web sites, www.standardandpoors.com (free of charge), and www.ratingsdirect.com and www.globalcreditportal.com (subscription), and may be distributed through other means, including via S&amp;P publications and third-party redistributors. Additional information about our ratings fees is available at www.standardandpoors.com/usratingsfees.</a:t>
              </a:r>
            </a:p>
            <a:p>
              <a:pPr>
                <a:lnSpc>
                  <a:spcPct val="105000"/>
                </a:lnSpc>
                <a:spcBef>
                  <a:spcPts val="800"/>
                </a:spcBef>
              </a:pPr>
              <a:r>
                <a:rPr lang="en-US" altLang="ja-JP" sz="800" b="0" smtClean="0">
                  <a:latin typeface="+mn-lt"/>
                  <a:ea typeface="ＭＳ Ｐゴシック" pitchFamily="34" charset="-128"/>
                </a:rPr>
                <a:t>STANDARD &amp; </a:t>
              </a:r>
              <a:r>
                <a:rPr lang="en-US" altLang="ja-JP" sz="800" b="0" dirty="0" smtClean="0">
                  <a:latin typeface="+mn-lt"/>
                  <a:ea typeface="ＭＳ Ｐゴシック" pitchFamily="34" charset="-128"/>
                </a:rPr>
                <a:t>POOR’S, S&amp;P and RATINGSDIRECT are registered trademarks of Standard &amp; Poor’s Financial Services LLC.</a:t>
              </a:r>
              <a:endParaRPr lang="en-US" sz="800" b="0" dirty="0">
                <a:latin typeface="+mn-lt"/>
              </a:endParaRPr>
            </a:p>
          </p:txBody>
        </p:sp>
        <p:pic>
          <p:nvPicPr>
            <p:cNvPr id="16" name="Picture 15" descr="C:\Users\Office ROI\Desktop\NewLogos\S&amp;PRS-red-pos-rgb-office.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15310" y="383240"/>
              <a:ext cx="3337560" cy="799624"/>
            </a:xfrm>
            <a:prstGeom prst="rect">
              <a:avLst/>
            </a:prstGeom>
            <a:noFill/>
            <a:extLst>
              <a:ext uri="{909E8E84-426E-40DD-AFC4-6F175D3DCCD1}">
                <a14:hiddenFill xmlns:a14="http://schemas.microsoft.com/office/drawing/2010/main">
                  <a:solidFill>
                    <a:srgbClr val="FFFFFF"/>
                  </a:solidFill>
                </a14:hiddenFill>
              </a:ext>
            </a:extLst>
          </p:spPr>
        </p:pic>
      </p:grpSp>
      <p:sp>
        <p:nvSpPr>
          <p:cNvPr id="2" name="Slide Number Placeholder 1"/>
          <p:cNvSpPr>
            <a:spLocks noGrp="1"/>
          </p:cNvSpPr>
          <p:nvPr>
            <p:ph type="sldNum" sz="quarter" idx="12"/>
          </p:nvPr>
        </p:nvSpPr>
        <p:spPr/>
        <p:txBody>
          <a:bodyPr/>
          <a:lstStyle/>
          <a:p>
            <a:fld id="{FBA61EA2-B82C-4C4A-A9F1-2E593D61FF51}" type="slidenum">
              <a:rPr lang="en-US" smtClean="0"/>
              <a:t>16</a:t>
            </a:fld>
            <a:endParaRPr lang="en-US"/>
          </a:p>
        </p:txBody>
      </p:sp>
    </p:spTree>
    <p:extLst>
      <p:ext uri="{BB962C8B-B14F-4D97-AF65-F5344CB8AC3E}">
        <p14:creationId xmlns:p14="http://schemas.microsoft.com/office/powerpoint/2010/main" val="1118248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sz="quarter" idx="13"/>
          </p:nvPr>
        </p:nvSpPr>
        <p:spPr>
          <a:xfrm>
            <a:off x="227012" y="1157843"/>
            <a:ext cx="8688388" cy="5017325"/>
          </a:xfrm>
        </p:spPr>
        <p:txBody>
          <a:bodyPr/>
          <a:lstStyle/>
          <a:p>
            <a:pPr marL="690563" lvl="1" indent="-457200"/>
            <a:r>
              <a:rPr lang="en-US" sz="2400" b="0" dirty="0" smtClean="0"/>
              <a:t>Current </a:t>
            </a:r>
            <a:r>
              <a:rPr lang="en-US" sz="2400" b="0" dirty="0"/>
              <a:t>Sector Outlook</a:t>
            </a:r>
            <a:endParaRPr lang="en-US" sz="2400" dirty="0"/>
          </a:p>
          <a:p>
            <a:pPr marL="690563" lvl="1" indent="-457200"/>
            <a:r>
              <a:rPr lang="en-US" sz="2400" b="0" dirty="0" smtClean="0">
                <a:latin typeface="+mj-lt"/>
              </a:rPr>
              <a:t>Key Credit Factors Influencing Our Outlook</a:t>
            </a:r>
          </a:p>
          <a:p>
            <a:pPr marL="690563" lvl="1" indent="-457200"/>
            <a:r>
              <a:rPr lang="en-US" sz="2400" b="0" dirty="0" smtClean="0">
                <a:latin typeface="+mj-lt"/>
              </a:rPr>
              <a:t>Examples of Recent Downgrades or Rating Actions That Illustrate How Credit Factors Drive Sector Outlook</a:t>
            </a:r>
          </a:p>
          <a:p>
            <a:pPr marL="690563" lvl="1" indent="-457200"/>
            <a:r>
              <a:rPr lang="en-US" sz="2400" b="0" dirty="0" smtClean="0">
                <a:latin typeface="+mj-lt"/>
              </a:rPr>
              <a:t>Colleges &amp; Universities Risk Mitigation Strategies</a:t>
            </a:r>
          </a:p>
          <a:p>
            <a:pPr marL="690563" lvl="1" indent="-457200"/>
            <a:r>
              <a:rPr lang="en-US" sz="2400" b="0" dirty="0" smtClean="0"/>
              <a:t>Request </a:t>
            </a:r>
            <a:r>
              <a:rPr lang="en-US" sz="2400" b="0" dirty="0"/>
              <a:t>For Comment on Proposed Criteria For Not For Profit Public and Private Colleges and Universities Published April 8th; Accepting Written Comments Through June </a:t>
            </a:r>
            <a:r>
              <a:rPr lang="en-US" sz="2400" b="0" dirty="0" smtClean="0"/>
              <a:t>5</a:t>
            </a:r>
            <a:r>
              <a:rPr lang="en-US" sz="2400" b="0" baseline="30000" dirty="0" smtClean="0"/>
              <a:t>th</a:t>
            </a:r>
          </a:p>
          <a:p>
            <a:pPr marL="690563" lvl="1" indent="-457200"/>
            <a:r>
              <a:rPr lang="en-US" sz="2400" b="0" dirty="0" smtClean="0"/>
              <a:t>Questions  </a:t>
            </a:r>
            <a:endParaRPr lang="en-US" sz="2400" b="0" dirty="0"/>
          </a:p>
          <a:p>
            <a:pPr lvl="1" indent="0">
              <a:buNone/>
            </a:pPr>
            <a:r>
              <a:rPr lang="en-US" sz="2400" b="0" dirty="0" smtClean="0">
                <a:latin typeface="+mj-lt"/>
              </a:rPr>
              <a:t> </a:t>
            </a:r>
            <a:endParaRPr lang="en-US" sz="2400" b="0" dirty="0">
              <a:latin typeface="+mj-lt"/>
            </a:endParaRPr>
          </a:p>
          <a:p>
            <a:pPr lvl="1" indent="0">
              <a:buNone/>
            </a:pPr>
            <a:endParaRPr lang="en-US" dirty="0" smtClean="0"/>
          </a:p>
        </p:txBody>
      </p:sp>
      <p:sp>
        <p:nvSpPr>
          <p:cNvPr id="2" name="Title 1"/>
          <p:cNvSpPr>
            <a:spLocks noGrp="1"/>
          </p:cNvSpPr>
          <p:nvPr>
            <p:ph type="title"/>
          </p:nvPr>
        </p:nvSpPr>
        <p:spPr/>
        <p:txBody>
          <a:bodyPr/>
          <a:lstStyle/>
          <a:p>
            <a:r>
              <a:rPr lang="en-US" dirty="0" smtClean="0"/>
              <a:t>Agenda</a:t>
            </a:r>
            <a:endParaRPr lang="en-US" dirty="0"/>
          </a:p>
        </p:txBody>
      </p:sp>
      <p:sp>
        <p:nvSpPr>
          <p:cNvPr id="3" name="Slide Number Placeholder 2"/>
          <p:cNvSpPr>
            <a:spLocks noGrp="1"/>
          </p:cNvSpPr>
          <p:nvPr>
            <p:ph type="sldNum" sz="quarter" idx="16"/>
          </p:nvPr>
        </p:nvSpPr>
        <p:spPr/>
        <p:txBody>
          <a:bodyPr/>
          <a:lstStyle/>
          <a:p>
            <a:fld id="{FBA61EA2-B82C-4C4A-A9F1-2E593D61FF51}" type="slidenum">
              <a:rPr lang="en-US" smtClean="0"/>
              <a:t>2</a:t>
            </a:fld>
            <a:endParaRPr lang="en-US"/>
          </a:p>
        </p:txBody>
      </p:sp>
    </p:spTree>
    <p:extLst>
      <p:ext uri="{BB962C8B-B14F-4D97-AF65-F5344CB8AC3E}">
        <p14:creationId xmlns:p14="http://schemas.microsoft.com/office/powerpoint/2010/main" val="40678813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idx="1"/>
          </p:nvPr>
        </p:nvSpPr>
        <p:spPr/>
        <p:txBody>
          <a:bodyPr/>
          <a:lstStyle/>
          <a:p>
            <a:endParaRPr lang="en-US"/>
          </a:p>
        </p:txBody>
      </p:sp>
      <p:sp>
        <p:nvSpPr>
          <p:cNvPr id="4" name="Title 3"/>
          <p:cNvSpPr>
            <a:spLocks noGrp="1"/>
          </p:cNvSpPr>
          <p:nvPr>
            <p:ph type="title"/>
          </p:nvPr>
        </p:nvSpPr>
        <p:spPr>
          <a:xfrm>
            <a:off x="731520" y="2367003"/>
            <a:ext cx="7772400" cy="2092881"/>
          </a:xfrm>
        </p:spPr>
        <p:txBody>
          <a:bodyPr/>
          <a:lstStyle/>
          <a:p>
            <a:r>
              <a:rPr lang="en-US" dirty="0" smtClean="0"/>
              <a:t>Higher Education Sector Outlook-Negative</a:t>
            </a:r>
            <a:br>
              <a:rPr lang="en-US" dirty="0" smtClean="0"/>
            </a:br>
            <a:r>
              <a:rPr lang="en-US" dirty="0"/>
              <a:t/>
            </a:r>
            <a:br>
              <a:rPr lang="en-US" dirty="0"/>
            </a:br>
            <a:r>
              <a:rPr lang="en-US" dirty="0" smtClean="0"/>
              <a:t> </a:t>
            </a:r>
            <a:endParaRPr lang="en-US" dirty="0"/>
          </a:p>
        </p:txBody>
      </p:sp>
      <p:sp>
        <p:nvSpPr>
          <p:cNvPr id="2" name="Slide Number Placeholder 1"/>
          <p:cNvSpPr>
            <a:spLocks noGrp="1"/>
          </p:cNvSpPr>
          <p:nvPr>
            <p:ph type="sldNum" sz="quarter" idx="12"/>
          </p:nvPr>
        </p:nvSpPr>
        <p:spPr/>
        <p:txBody>
          <a:bodyPr/>
          <a:lstStyle/>
          <a:p>
            <a:fld id="{FBA61EA2-B82C-4C4A-A9F1-2E593D61FF51}" type="slidenum">
              <a:rPr lang="en-US" smtClean="0"/>
              <a:t>3</a:t>
            </a:fld>
            <a:endParaRPr lang="en-US"/>
          </a:p>
        </p:txBody>
      </p:sp>
    </p:spTree>
    <p:extLst>
      <p:ext uri="{BB962C8B-B14F-4D97-AF65-F5344CB8AC3E}">
        <p14:creationId xmlns:p14="http://schemas.microsoft.com/office/powerpoint/2010/main" val="30875370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3"/>
          </p:nvPr>
        </p:nvSpPr>
        <p:spPr>
          <a:xfrm>
            <a:off x="191386" y="1157843"/>
            <a:ext cx="8688388" cy="4827319"/>
          </a:xfrm>
        </p:spPr>
        <p:txBody>
          <a:bodyPr/>
          <a:lstStyle/>
          <a:p>
            <a:pPr marL="342900" indent="-342900">
              <a:buFont typeface="Arial" panose="020B0604020202020204" pitchFamily="34" charset="0"/>
              <a:buChar char="•"/>
            </a:pPr>
            <a:r>
              <a:rPr lang="en-US" sz="1600" dirty="0" smtClean="0"/>
              <a:t>Demand is sound overall, however, it’s a buyer’s market and as the level of competition continues to increase colleges and universities are spending more on enrollment management </a:t>
            </a:r>
          </a:p>
          <a:p>
            <a:pPr marL="342900" indent="-342900">
              <a:buFont typeface="Arial" panose="020B0604020202020204" pitchFamily="34" charset="0"/>
              <a:buChar char="•"/>
            </a:pPr>
            <a:r>
              <a:rPr lang="en-US" sz="1600" dirty="0" smtClean="0"/>
              <a:t>Colleges and Universities continue to struggle to balance their own rising costs while major revenue sources: tuition, state appropriation, auxiliary and research revenue all are largely constrained</a:t>
            </a:r>
            <a:endParaRPr lang="en-US" sz="1600" dirty="0"/>
          </a:p>
          <a:p>
            <a:pPr marL="342900" indent="-342900">
              <a:buFont typeface="Arial" panose="020B0604020202020204" pitchFamily="34" charset="0"/>
              <a:buChar char="•"/>
            </a:pPr>
            <a:r>
              <a:rPr lang="en-US" sz="1600" dirty="0" smtClean="0"/>
              <a:t>Growing concern about tuition affordability, access, student debt</a:t>
            </a:r>
          </a:p>
          <a:p>
            <a:pPr marL="342900" indent="-342900">
              <a:buFont typeface="Arial" panose="020B0604020202020204" pitchFamily="34" charset="0"/>
              <a:buChar char="•"/>
            </a:pPr>
            <a:r>
              <a:rPr lang="en-US" sz="1600" dirty="0" smtClean="0"/>
              <a:t>Cost pressures besides the traditional labor and benefit costs include enterprise risk management, compliance and reporting</a:t>
            </a:r>
          </a:p>
          <a:p>
            <a:pPr marL="342900" indent="-342900">
              <a:buFont typeface="Arial" panose="020B0604020202020204" pitchFamily="34" charset="0"/>
              <a:buChar char="•"/>
            </a:pPr>
            <a:r>
              <a:rPr lang="en-US" sz="1600" dirty="0" smtClean="0"/>
              <a:t>Management is key to credit stability and we have seen and expect to continue to see an uptick in turnover due to aging of senior leadership teams and initiatives requiring new skill sets</a:t>
            </a:r>
          </a:p>
          <a:p>
            <a:endParaRPr lang="en-US" sz="1600" dirty="0" smtClean="0"/>
          </a:p>
          <a:p>
            <a:pPr marL="342900" indent="-342900">
              <a:buFont typeface="Arial" panose="020B0604020202020204" pitchFamily="34" charset="0"/>
              <a:buChar char="•"/>
            </a:pPr>
            <a:endParaRPr lang="en-US" sz="1600" dirty="0"/>
          </a:p>
          <a:p>
            <a:endParaRPr lang="en-US" sz="1600" dirty="0"/>
          </a:p>
        </p:txBody>
      </p:sp>
      <p:sp>
        <p:nvSpPr>
          <p:cNvPr id="3" name="Title 2"/>
          <p:cNvSpPr>
            <a:spLocks noGrp="1"/>
          </p:cNvSpPr>
          <p:nvPr>
            <p:ph type="title"/>
          </p:nvPr>
        </p:nvSpPr>
        <p:spPr/>
        <p:txBody>
          <a:bodyPr/>
          <a:lstStyle/>
          <a:p>
            <a:r>
              <a:rPr lang="en-US" sz="2400" dirty="0" smtClean="0"/>
              <a:t>Observations and Key Credit Factors Influencing Sector Outlook</a:t>
            </a:r>
            <a:endParaRPr lang="en-US" sz="2400" dirty="0"/>
          </a:p>
        </p:txBody>
      </p:sp>
      <p:sp>
        <p:nvSpPr>
          <p:cNvPr id="4" name="Slide Number Placeholder 3"/>
          <p:cNvSpPr>
            <a:spLocks noGrp="1"/>
          </p:cNvSpPr>
          <p:nvPr>
            <p:ph type="sldNum" sz="quarter" idx="16"/>
          </p:nvPr>
        </p:nvSpPr>
        <p:spPr/>
        <p:txBody>
          <a:bodyPr/>
          <a:lstStyle/>
          <a:p>
            <a:fld id="{FBA61EA2-B82C-4C4A-A9F1-2E593D61FF51}" type="slidenum">
              <a:rPr lang="en-US" smtClean="0"/>
              <a:t>4</a:t>
            </a:fld>
            <a:endParaRPr lang="en-US"/>
          </a:p>
        </p:txBody>
      </p:sp>
    </p:spTree>
    <p:extLst>
      <p:ext uri="{BB962C8B-B14F-4D97-AF65-F5344CB8AC3E}">
        <p14:creationId xmlns:p14="http://schemas.microsoft.com/office/powerpoint/2010/main" val="305580006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3"/>
          </p:nvPr>
        </p:nvSpPr>
        <p:spPr>
          <a:xfrm>
            <a:off x="191386" y="1157843"/>
            <a:ext cx="8688388" cy="4827319"/>
          </a:xfrm>
        </p:spPr>
        <p:txBody>
          <a:bodyPr/>
          <a:lstStyle/>
          <a:p>
            <a:pPr marL="342900" indent="-342900">
              <a:buFont typeface="Arial" panose="020B0604020202020204" pitchFamily="34" charset="0"/>
              <a:buChar char="•"/>
            </a:pPr>
            <a:r>
              <a:rPr lang="en-US" sz="1600" dirty="0" smtClean="0"/>
              <a:t>Rating downgrades exceeded upgrades by slightly greater than a 4:1 margin in 2014</a:t>
            </a:r>
          </a:p>
          <a:p>
            <a:pPr marL="342900" indent="-342900">
              <a:buFont typeface="Arial" panose="020B0604020202020204" pitchFamily="34" charset="0"/>
              <a:buChar char="•"/>
            </a:pPr>
            <a:r>
              <a:rPr lang="en-US" sz="1600" dirty="0" smtClean="0"/>
              <a:t>Since 2012 rating downgrades have exceeded upgrades in the sector</a:t>
            </a:r>
          </a:p>
          <a:p>
            <a:pPr marL="342900" indent="-342900">
              <a:buFont typeface="Arial" panose="020B0604020202020204" pitchFamily="34" charset="0"/>
              <a:buChar char="•"/>
            </a:pPr>
            <a:r>
              <a:rPr lang="en-US" sz="1600" dirty="0" smtClean="0"/>
              <a:t>The rate of downgrades exceeding upgrades has accelerated since 2012</a:t>
            </a:r>
          </a:p>
          <a:p>
            <a:pPr marL="342900" indent="-342900">
              <a:buFont typeface="Arial" panose="020B0604020202020204" pitchFamily="34" charset="0"/>
              <a:buChar char="•"/>
            </a:pPr>
            <a:r>
              <a:rPr lang="en-US" sz="1600" dirty="0" smtClean="0"/>
              <a:t>Negative outlooks exceed positive outlooks by about a 2:1 margin while recognizing that stable outlooks still predominate at over 80%  </a:t>
            </a:r>
          </a:p>
          <a:p>
            <a:pPr marL="342900" indent="-342900">
              <a:buFont typeface="Arial" panose="020B0604020202020204" pitchFamily="34" charset="0"/>
              <a:buChar char="•"/>
            </a:pPr>
            <a:endParaRPr lang="en-US" sz="1600" dirty="0" smtClean="0"/>
          </a:p>
          <a:p>
            <a:pPr marL="342900" indent="-342900">
              <a:buFont typeface="Arial" panose="020B0604020202020204" pitchFamily="34" charset="0"/>
              <a:buChar char="•"/>
            </a:pPr>
            <a:endParaRPr lang="en-US" sz="1600" dirty="0"/>
          </a:p>
          <a:p>
            <a:endParaRPr lang="en-US" sz="1600" dirty="0"/>
          </a:p>
        </p:txBody>
      </p:sp>
      <p:sp>
        <p:nvSpPr>
          <p:cNvPr id="3" name="Title 2"/>
          <p:cNvSpPr>
            <a:spLocks noGrp="1"/>
          </p:cNvSpPr>
          <p:nvPr>
            <p:ph type="title"/>
          </p:nvPr>
        </p:nvSpPr>
        <p:spPr/>
        <p:txBody>
          <a:bodyPr/>
          <a:lstStyle/>
          <a:p>
            <a:r>
              <a:rPr lang="en-US" sz="2400" dirty="0" smtClean="0"/>
              <a:t>Rating Changes Skewed Negative In 2014</a:t>
            </a:r>
            <a:endParaRPr lang="en-US" sz="2400" dirty="0"/>
          </a:p>
        </p:txBody>
      </p:sp>
      <p:sp>
        <p:nvSpPr>
          <p:cNvPr id="4" name="Slide Number Placeholder 3"/>
          <p:cNvSpPr>
            <a:spLocks noGrp="1"/>
          </p:cNvSpPr>
          <p:nvPr>
            <p:ph type="sldNum" sz="quarter" idx="16"/>
          </p:nvPr>
        </p:nvSpPr>
        <p:spPr/>
        <p:txBody>
          <a:bodyPr/>
          <a:lstStyle/>
          <a:p>
            <a:fld id="{FBA61EA2-B82C-4C4A-A9F1-2E593D61FF51}" type="slidenum">
              <a:rPr lang="en-US" smtClean="0"/>
              <a:t>5</a:t>
            </a:fld>
            <a:endParaRPr lang="en-US"/>
          </a:p>
        </p:txBody>
      </p:sp>
    </p:spTree>
    <p:extLst>
      <p:ext uri="{BB962C8B-B14F-4D97-AF65-F5344CB8AC3E}">
        <p14:creationId xmlns:p14="http://schemas.microsoft.com/office/powerpoint/2010/main" val="318519040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idx="1"/>
          </p:nvPr>
        </p:nvSpPr>
        <p:spPr/>
        <p:txBody>
          <a:bodyPr/>
          <a:lstStyle/>
          <a:p>
            <a:endParaRPr lang="en-US"/>
          </a:p>
        </p:txBody>
      </p:sp>
      <p:sp>
        <p:nvSpPr>
          <p:cNvPr id="4" name="Title 3"/>
          <p:cNvSpPr>
            <a:spLocks noGrp="1"/>
          </p:cNvSpPr>
          <p:nvPr>
            <p:ph type="title"/>
          </p:nvPr>
        </p:nvSpPr>
        <p:spPr>
          <a:xfrm>
            <a:off x="731520" y="2628613"/>
            <a:ext cx="7772400" cy="1569660"/>
          </a:xfrm>
        </p:spPr>
        <p:txBody>
          <a:bodyPr/>
          <a:lstStyle/>
          <a:p>
            <a:r>
              <a:rPr lang="en-US" dirty="0" smtClean="0"/>
              <a:t>Select Rating Actions in 2015 Highlight Sector View</a:t>
            </a:r>
            <a:br>
              <a:rPr lang="en-US" dirty="0" smtClean="0"/>
            </a:br>
            <a:endParaRPr lang="en-US" dirty="0"/>
          </a:p>
        </p:txBody>
      </p:sp>
      <p:sp>
        <p:nvSpPr>
          <p:cNvPr id="2" name="Slide Number Placeholder 1"/>
          <p:cNvSpPr>
            <a:spLocks noGrp="1"/>
          </p:cNvSpPr>
          <p:nvPr>
            <p:ph type="sldNum" sz="quarter" idx="12"/>
          </p:nvPr>
        </p:nvSpPr>
        <p:spPr/>
        <p:txBody>
          <a:bodyPr/>
          <a:lstStyle/>
          <a:p>
            <a:fld id="{FBA61EA2-B82C-4C4A-A9F1-2E593D61FF51}" type="slidenum">
              <a:rPr lang="en-US" smtClean="0"/>
              <a:t>6</a:t>
            </a:fld>
            <a:endParaRPr lang="en-US"/>
          </a:p>
        </p:txBody>
      </p:sp>
    </p:spTree>
    <p:extLst>
      <p:ext uri="{BB962C8B-B14F-4D97-AF65-F5344CB8AC3E}">
        <p14:creationId xmlns:p14="http://schemas.microsoft.com/office/powerpoint/2010/main" val="15298885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3"/>
          </p:nvPr>
        </p:nvSpPr>
        <p:spPr>
          <a:xfrm>
            <a:off x="191386" y="1157843"/>
            <a:ext cx="8688388" cy="4827319"/>
          </a:xfrm>
        </p:spPr>
        <p:txBody>
          <a:bodyPr/>
          <a:lstStyle/>
          <a:p>
            <a:pPr marL="342900" indent="-342900">
              <a:buFont typeface="Arial" panose="020B0604020202020204" pitchFamily="34" charset="0"/>
              <a:buChar char="•"/>
            </a:pPr>
            <a:r>
              <a:rPr lang="en-US" sz="1600" dirty="0" smtClean="0"/>
              <a:t>Several colleges and universities in the ‘AA’ category have been downgraded:</a:t>
            </a:r>
          </a:p>
          <a:p>
            <a:pPr marL="519113" lvl="1" indent="-285750"/>
            <a:r>
              <a:rPr lang="en-US" sz="1600" dirty="0" smtClean="0"/>
              <a:t>Colby College ME. to ‘AA’ Stable from ‘’AA+’ Stable; Washington State University WA. to ‘AA-’ Stable from ‘AA’ Stable; Agnes Scott College GA. to ‘AA-’ Stable from ‘AA’ Negative and Clemson University SC. to ‘AA-’ Stable from ‘AA’ Stable</a:t>
            </a:r>
            <a:r>
              <a:rPr lang="en-US" sz="1600" dirty="0"/>
              <a:t>	</a:t>
            </a:r>
            <a:endParaRPr lang="en-US" sz="1600" dirty="0" smtClean="0"/>
          </a:p>
          <a:p>
            <a:pPr marL="285750" indent="-285750">
              <a:buFont typeface="Arial" panose="020B0604020202020204" pitchFamily="34" charset="0"/>
              <a:buChar char="•"/>
            </a:pPr>
            <a:r>
              <a:rPr lang="en-US" sz="1600" dirty="0" smtClean="0"/>
              <a:t>Three notable downgrades in the ‘A’ category are:</a:t>
            </a:r>
          </a:p>
          <a:p>
            <a:pPr marL="519113" lvl="1" indent="-285750"/>
            <a:r>
              <a:rPr lang="en-US" sz="1600" dirty="0" smtClean="0"/>
              <a:t>Thomas Jefferson University PA. to ‘A’ Stable from ‘A+’ Stable; Loyola University LA. to ‘A-’ Negative from ‘A’ Stable and Rowan University NJ., to ‘A’ Stable from ‘A+’ Stable</a:t>
            </a:r>
          </a:p>
          <a:p>
            <a:pPr marL="285750" indent="-285750">
              <a:buFont typeface="Arial" panose="020B0604020202020204" pitchFamily="34" charset="0"/>
              <a:buChar char="•"/>
            </a:pPr>
            <a:r>
              <a:rPr lang="en-US" sz="1600" dirty="0" smtClean="0"/>
              <a:t>Several downgrades from the ‘BBB’ rating category to the speculative grade category: </a:t>
            </a:r>
          </a:p>
          <a:p>
            <a:pPr marL="519113" lvl="1" indent="-285750"/>
            <a:r>
              <a:rPr lang="en-US" sz="1600" dirty="0" err="1" smtClean="0"/>
              <a:t>Marywood</a:t>
            </a:r>
            <a:r>
              <a:rPr lang="en-US" sz="1600" dirty="0" smtClean="0"/>
              <a:t> University PA. to ‘BB+ Stable from ‘BBB-’ Stable; Williston State College ND., to ‘BB’ Stable from ‘BBB’ stable; Alabama State University AL. to ‘B’ Negative from ‘BBB+’ Negative; Sweet Briar College VA. to ‘B-’ CreditWatch Negative from ‘BBB’ Negative</a:t>
            </a:r>
          </a:p>
          <a:p>
            <a:pPr marL="285750" indent="-285750">
              <a:buFont typeface="Arial" panose="020B0604020202020204" pitchFamily="34" charset="0"/>
              <a:buChar char="•"/>
            </a:pPr>
            <a:r>
              <a:rPr lang="en-US" sz="1600" dirty="0" smtClean="0"/>
              <a:t>Two other notable rating actions include: University of Puerto Rico to ‘CCC+’ CreditWatch Negative from ‘B’ Negative and all Louisiana public universities ratings (various ratings) placed on CreditWatch Negative  </a:t>
            </a:r>
          </a:p>
          <a:p>
            <a:pPr marL="342900" indent="-342900">
              <a:buFont typeface="Arial" panose="020B0604020202020204" pitchFamily="34" charset="0"/>
              <a:buChar char="•"/>
            </a:pPr>
            <a:endParaRPr lang="en-US" sz="1600" dirty="0" smtClean="0"/>
          </a:p>
          <a:p>
            <a:pPr marL="342900" indent="-342900">
              <a:buFont typeface="Arial" panose="020B0604020202020204" pitchFamily="34" charset="0"/>
              <a:buChar char="•"/>
            </a:pPr>
            <a:endParaRPr lang="en-US" sz="1600" dirty="0"/>
          </a:p>
          <a:p>
            <a:endParaRPr lang="en-US" sz="1600" dirty="0"/>
          </a:p>
        </p:txBody>
      </p:sp>
      <p:sp>
        <p:nvSpPr>
          <p:cNvPr id="3" name="Title 2"/>
          <p:cNvSpPr>
            <a:spLocks noGrp="1"/>
          </p:cNvSpPr>
          <p:nvPr>
            <p:ph type="title"/>
          </p:nvPr>
        </p:nvSpPr>
        <p:spPr/>
        <p:txBody>
          <a:bodyPr/>
          <a:lstStyle/>
          <a:p>
            <a:r>
              <a:rPr lang="en-US" sz="2400" dirty="0" smtClean="0"/>
              <a:t>Negative Credit Factors Lead to Lower Rating Actions  At Most Rating Levels Thus Far in 2015</a:t>
            </a:r>
            <a:endParaRPr lang="en-US" sz="2400" dirty="0"/>
          </a:p>
        </p:txBody>
      </p:sp>
      <p:sp>
        <p:nvSpPr>
          <p:cNvPr id="4" name="Slide Number Placeholder 3"/>
          <p:cNvSpPr>
            <a:spLocks noGrp="1"/>
          </p:cNvSpPr>
          <p:nvPr>
            <p:ph type="sldNum" sz="quarter" idx="16"/>
          </p:nvPr>
        </p:nvSpPr>
        <p:spPr/>
        <p:txBody>
          <a:bodyPr/>
          <a:lstStyle/>
          <a:p>
            <a:fld id="{FBA61EA2-B82C-4C4A-A9F1-2E593D61FF51}" type="slidenum">
              <a:rPr lang="en-US" smtClean="0"/>
              <a:t>7</a:t>
            </a:fld>
            <a:endParaRPr lang="en-US"/>
          </a:p>
        </p:txBody>
      </p:sp>
    </p:spTree>
    <p:extLst>
      <p:ext uri="{BB962C8B-B14F-4D97-AF65-F5344CB8AC3E}">
        <p14:creationId xmlns:p14="http://schemas.microsoft.com/office/powerpoint/2010/main" val="76277245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731520" y="2367003"/>
            <a:ext cx="7772400" cy="2092881"/>
          </a:xfrm>
        </p:spPr>
        <p:txBody>
          <a:bodyPr/>
          <a:lstStyle/>
          <a:p>
            <a:r>
              <a:rPr lang="en-US" dirty="0" smtClean="0"/>
              <a:t>Colleges and Universities Respond to Pressures They Face and Adjust Strategies  Accordingly</a:t>
            </a:r>
            <a:endParaRPr lang="en-US" dirty="0"/>
          </a:p>
        </p:txBody>
      </p:sp>
      <p:sp>
        <p:nvSpPr>
          <p:cNvPr id="2" name="Slide Number Placeholder 1"/>
          <p:cNvSpPr>
            <a:spLocks noGrp="1"/>
          </p:cNvSpPr>
          <p:nvPr>
            <p:ph type="sldNum" sz="quarter" idx="12"/>
          </p:nvPr>
        </p:nvSpPr>
        <p:spPr/>
        <p:txBody>
          <a:bodyPr/>
          <a:lstStyle/>
          <a:p>
            <a:fld id="{FBA61EA2-B82C-4C4A-A9F1-2E593D61FF51}" type="slidenum">
              <a:rPr lang="en-US" smtClean="0"/>
              <a:t>8</a:t>
            </a:fld>
            <a:endParaRPr lang="en-US"/>
          </a:p>
        </p:txBody>
      </p:sp>
    </p:spTree>
    <p:extLst>
      <p:ext uri="{BB962C8B-B14F-4D97-AF65-F5344CB8AC3E}">
        <p14:creationId xmlns:p14="http://schemas.microsoft.com/office/powerpoint/2010/main" val="31590307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3"/>
          </p:nvPr>
        </p:nvSpPr>
        <p:spPr>
          <a:xfrm>
            <a:off x="191386" y="1157843"/>
            <a:ext cx="8688388" cy="4827319"/>
          </a:xfrm>
        </p:spPr>
        <p:txBody>
          <a:bodyPr/>
          <a:lstStyle/>
          <a:p>
            <a:pPr marL="342900" indent="-342900">
              <a:buFont typeface="Arial" panose="020B0604020202020204" pitchFamily="34" charset="0"/>
              <a:buChar char="•"/>
            </a:pPr>
            <a:r>
              <a:rPr lang="en-US" sz="1600" dirty="0" smtClean="0"/>
              <a:t>Enrollment declines:</a:t>
            </a:r>
          </a:p>
          <a:p>
            <a:pPr marL="576263" lvl="1" indent="-342900"/>
            <a:r>
              <a:rPr lang="en-US" sz="1600" dirty="0" smtClean="0"/>
              <a:t>change director of admissions and /or beef up the enrollment management function</a:t>
            </a:r>
          </a:p>
          <a:p>
            <a:pPr marL="576263" lvl="1" indent="-342900"/>
            <a:r>
              <a:rPr lang="en-US" sz="1600" dirty="0" smtClean="0"/>
              <a:t>adjust tuition and/or financial aid mix</a:t>
            </a:r>
          </a:p>
          <a:p>
            <a:pPr marL="576263" lvl="1" indent="-342900"/>
            <a:r>
              <a:rPr lang="en-US" sz="1600" dirty="0" smtClean="0"/>
              <a:t>introduce new programs tied to perceived community need</a:t>
            </a:r>
          </a:p>
          <a:p>
            <a:pPr marL="576263" lvl="1" indent="-342900"/>
            <a:r>
              <a:rPr lang="en-US" sz="1600" dirty="0" smtClean="0"/>
              <a:t>update student housing and renovate/replace outdated academic buildings</a:t>
            </a:r>
          </a:p>
          <a:p>
            <a:pPr marL="342900" indent="-342900">
              <a:buFont typeface="Arial" panose="020B0604020202020204" pitchFamily="34" charset="0"/>
              <a:buChar char="•"/>
            </a:pPr>
            <a:r>
              <a:rPr lang="en-US" sz="1600" dirty="0" smtClean="0"/>
              <a:t>Financial performance weakens:</a:t>
            </a:r>
          </a:p>
          <a:p>
            <a:pPr marL="576263" lvl="1" indent="-342900"/>
            <a:r>
              <a:rPr lang="en-US" sz="1600" dirty="0" smtClean="0"/>
              <a:t>adjust net tuition revenue growth to a higher rate</a:t>
            </a:r>
          </a:p>
          <a:p>
            <a:pPr marL="576263" lvl="1" indent="-342900"/>
            <a:r>
              <a:rPr lang="en-US" sz="1600" dirty="0" smtClean="0"/>
              <a:t>for public colleges and universities lobby harder and more constructively for a greater appropriation and/or capital support</a:t>
            </a:r>
          </a:p>
          <a:p>
            <a:pPr marL="576263" lvl="1" indent="-342900"/>
            <a:r>
              <a:rPr lang="en-US" sz="1600" dirty="0" smtClean="0"/>
              <a:t>terminate or curtail underperforming degree and non-degree programs</a:t>
            </a:r>
          </a:p>
          <a:p>
            <a:pPr marL="576263" lvl="1" indent="-342900"/>
            <a:r>
              <a:rPr lang="en-US" sz="1600" dirty="0" smtClean="0"/>
              <a:t>recruit more international (full-pay) students</a:t>
            </a:r>
          </a:p>
          <a:p>
            <a:pPr marL="576263" lvl="1" indent="-342900"/>
            <a:r>
              <a:rPr lang="en-US" sz="1600" dirty="0" smtClean="0"/>
              <a:t>eliminate or phase out tenure and/or reduce faculty headcount</a:t>
            </a:r>
          </a:p>
          <a:p>
            <a:pPr marL="576263" lvl="1" indent="-342900"/>
            <a:r>
              <a:rPr lang="en-US" sz="1600" dirty="0" smtClean="0"/>
              <a:t>improve budgeting and long range financial planning process   </a:t>
            </a:r>
          </a:p>
          <a:p>
            <a:pPr marL="342900" indent="-342900">
              <a:buFont typeface="Arial" panose="020B0604020202020204" pitchFamily="34" charset="0"/>
              <a:buChar char="•"/>
            </a:pPr>
            <a:endParaRPr lang="en-US" sz="1600" dirty="0" smtClean="0"/>
          </a:p>
          <a:p>
            <a:pPr marL="342900" indent="-342900">
              <a:buFont typeface="Arial" panose="020B0604020202020204" pitchFamily="34" charset="0"/>
              <a:buChar char="•"/>
            </a:pPr>
            <a:endParaRPr lang="en-US" sz="1600" dirty="0"/>
          </a:p>
          <a:p>
            <a:endParaRPr lang="en-US" sz="1600" dirty="0"/>
          </a:p>
        </p:txBody>
      </p:sp>
      <p:sp>
        <p:nvSpPr>
          <p:cNvPr id="3" name="Title 2"/>
          <p:cNvSpPr>
            <a:spLocks noGrp="1"/>
          </p:cNvSpPr>
          <p:nvPr>
            <p:ph type="title"/>
          </p:nvPr>
        </p:nvSpPr>
        <p:spPr/>
        <p:txBody>
          <a:bodyPr/>
          <a:lstStyle/>
          <a:p>
            <a:r>
              <a:rPr lang="en-US" sz="2400" dirty="0" smtClean="0"/>
              <a:t>Common Pressures We Have Observed and How Colleges and Universities Respond to Eliminate The Threat</a:t>
            </a:r>
            <a:endParaRPr lang="en-US" sz="2400" dirty="0"/>
          </a:p>
        </p:txBody>
      </p:sp>
      <p:sp>
        <p:nvSpPr>
          <p:cNvPr id="4" name="Slide Number Placeholder 3"/>
          <p:cNvSpPr>
            <a:spLocks noGrp="1"/>
          </p:cNvSpPr>
          <p:nvPr>
            <p:ph type="sldNum" sz="quarter" idx="16"/>
          </p:nvPr>
        </p:nvSpPr>
        <p:spPr/>
        <p:txBody>
          <a:bodyPr/>
          <a:lstStyle/>
          <a:p>
            <a:fld id="{FBA61EA2-B82C-4C4A-A9F1-2E593D61FF51}" type="slidenum">
              <a:rPr lang="en-US" smtClean="0"/>
              <a:t>9</a:t>
            </a:fld>
            <a:endParaRPr lang="en-US"/>
          </a:p>
        </p:txBody>
      </p:sp>
    </p:spTree>
    <p:extLst>
      <p:ext uri="{BB962C8B-B14F-4D97-AF65-F5344CB8AC3E}">
        <p14:creationId xmlns:p14="http://schemas.microsoft.com/office/powerpoint/2010/main" val="2403961811"/>
      </p:ext>
    </p:extLst>
  </p:cSld>
  <p:clrMapOvr>
    <a:masterClrMapping/>
  </p:clrMapOvr>
  <p:timing>
    <p:tnLst>
      <p:par>
        <p:cTn id="1" dur="indefinite" restart="never" nodeType="tmRoot"/>
      </p:par>
    </p:tnLst>
  </p:timing>
</p:sld>
</file>

<file path=ppt/theme/theme1.xml><?xml version="1.0" encoding="utf-8"?>
<a:theme xmlns:a="http://schemas.openxmlformats.org/drawingml/2006/main" name="HE RFC Presentation">
  <a:themeElements>
    <a:clrScheme name="S&amp;P Ratings Services Projection">
      <a:dk1>
        <a:srgbClr val="000000"/>
      </a:dk1>
      <a:lt1>
        <a:srgbClr val="FFFFFF"/>
      </a:lt1>
      <a:dk2>
        <a:srgbClr val="E3173E"/>
      </a:dk2>
      <a:lt2>
        <a:srgbClr val="4B4D4F"/>
      </a:lt2>
      <a:accent1>
        <a:srgbClr val="6EC3E6"/>
      </a:accent1>
      <a:accent2>
        <a:srgbClr val="5ACD00"/>
      </a:accent2>
      <a:accent3>
        <a:srgbClr val="FFC800"/>
      </a:accent3>
      <a:accent4>
        <a:srgbClr val="7D7F81"/>
      </a:accent4>
      <a:accent5>
        <a:srgbClr val="A0A2A4"/>
      </a:accent5>
      <a:accent6>
        <a:srgbClr val="BEC0C2"/>
      </a:accent6>
      <a:hlink>
        <a:srgbClr val="E3173E"/>
      </a:hlink>
      <a:folHlink>
        <a:srgbClr val="AA112E"/>
      </a:folHlink>
    </a:clrScheme>
    <a:fontScheme name="S&amp;P Ratings Services Arial">
      <a:majorFont>
        <a:latin typeface="Arial"/>
        <a:ea typeface=""/>
        <a:cs typeface=""/>
      </a:majorFont>
      <a:minorFont>
        <a:latin typeface="Arial"/>
        <a:ea typeface=""/>
        <a:cs typeface=""/>
      </a:minorFont>
    </a:fontScheme>
    <a:fmtScheme name="Couture">
      <a:fillStyleLst>
        <a:solidFill>
          <a:schemeClr val="phClr"/>
        </a:solidFill>
        <a:solidFill>
          <a:schemeClr val="phClr">
            <a:tint val="65000"/>
          </a:schemeClr>
        </a:solidFill>
        <a:solidFill>
          <a:schemeClr val="phClr">
            <a:shade val="80000"/>
            <a:satMod val="18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9050" h="31750" prst="coolSlant"/>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gray">
        <a:solidFill>
          <a:schemeClr val="accent1"/>
        </a:solidFill>
        <a:ln w="101600">
          <a:solidFill>
            <a:schemeClr val="accent1"/>
          </a:solidFill>
          <a:miter lim="800000"/>
        </a:ln>
        <a:effectLst/>
      </a:spPr>
      <a:bodyPr rot="0" spcFirstLastPara="0" vert="horz" wrap="square" lIns="91440" tIns="45720" rIns="91440" bIns="45720" numCol="1" spcCol="0" rtlCol="0" fromWordArt="0" anchor="ctr" anchorCtr="0" forceAA="0" compatLnSpc="1">
        <a:prstTxWarp prst="textNoShape">
          <a:avLst/>
        </a:prstTxWarp>
        <a:noAutofit/>
      </a:bodyPr>
      <a:lstStyle>
        <a:defPPr algn="ctr">
          <a:spcBef>
            <a:spcPts val="600"/>
          </a:spcBef>
          <a:defRPr sz="2400" b="1" smtClean="0">
            <a:solidFill>
              <a:schemeClr val="tx1"/>
            </a:solidFill>
          </a:defRPr>
        </a:defPPr>
      </a:lstStyle>
      <a:style>
        <a:lnRef idx="1">
          <a:schemeClr val="accent1"/>
        </a:lnRef>
        <a:fillRef idx="3">
          <a:schemeClr val="accent1"/>
        </a:fillRef>
        <a:effectRef idx="2">
          <a:schemeClr val="accent1"/>
        </a:effectRef>
        <a:fontRef idx="minor">
          <a:schemeClr val="lt1"/>
        </a:fontRef>
      </a:style>
    </a:spDef>
    <a:lnDef>
      <a:spPr>
        <a:ln w="88900">
          <a:solidFill>
            <a:schemeClr val="accent5"/>
          </a:solidFill>
        </a:ln>
      </a:spPr>
      <a:bodyPr/>
      <a:lstStyle/>
      <a:style>
        <a:lnRef idx="2">
          <a:schemeClr val="accent1"/>
        </a:lnRef>
        <a:fillRef idx="0">
          <a:schemeClr val="accent1"/>
        </a:fillRef>
        <a:effectRef idx="1">
          <a:schemeClr val="accent1"/>
        </a:effectRef>
        <a:fontRef idx="minor">
          <a:schemeClr val="tx1"/>
        </a:fontRef>
      </a:style>
    </a:lnDef>
    <a:txDef>
      <a:spPr>
        <a:ln cap="flat">
          <a:noFill/>
          <a:miter lim="800000"/>
        </a:ln>
      </a:spPr>
      <a:bodyPr vert="horz" wrap="square" lIns="91440" tIns="45720" rIns="91440" bIns="457200" rtlCol="0">
        <a:noAutofit/>
      </a:bodyPr>
      <a:lstStyle>
        <a:defPPr>
          <a:defRPr sz="2400" b="1" smtClean="0"/>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HE RFC Presentation</Template>
  <TotalTime>0</TotalTime>
  <Words>1278</Words>
  <Application>Microsoft Office PowerPoint</Application>
  <PresentationFormat>On-screen Show (4:3)</PresentationFormat>
  <Paragraphs>115</Paragraphs>
  <Slides>16</Slides>
  <Notes>6</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HE RFC Presentation</vt:lpstr>
      <vt:lpstr>Municipal Analysts Group of New York   Higher Education-Pressures on the Sector and Strategies for Dealing with Distress</vt:lpstr>
      <vt:lpstr>Agenda</vt:lpstr>
      <vt:lpstr>Higher Education Sector Outlook-Negative   </vt:lpstr>
      <vt:lpstr>Observations and Key Credit Factors Influencing Sector Outlook</vt:lpstr>
      <vt:lpstr>Rating Changes Skewed Negative In 2014</vt:lpstr>
      <vt:lpstr>Select Rating Actions in 2015 Highlight Sector View </vt:lpstr>
      <vt:lpstr>Negative Credit Factors Lead to Lower Rating Actions  At Most Rating Levels Thus Far in 2015</vt:lpstr>
      <vt:lpstr>Colleges and Universities Respond to Pressures They Face and Adjust Strategies  Accordingly</vt:lpstr>
      <vt:lpstr>Common Pressures We Have Observed and How Colleges and Universities Respond to Eliminate The Threat</vt:lpstr>
      <vt:lpstr>Common Pressures We Have Observed and How Colleges and Universities Respond to Eliminate The Threat (Cont’d)</vt:lpstr>
      <vt:lpstr>Commenting on the Proposed Criteria</vt:lpstr>
      <vt:lpstr>Requesting Market Feedback  </vt:lpstr>
      <vt:lpstr>Additional Resources</vt:lpstr>
      <vt:lpstr>Questions?</vt:lpstr>
      <vt:lpstr>Contact Information  </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2015-04-14T01:49:01Z</dcterms:created>
  <dcterms:modified xsi:type="dcterms:W3CDTF">2015-05-07T13:09:13Z</dcterms:modified>
</cp:coreProperties>
</file>