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1" r:id="rId2"/>
  </p:sldMasterIdLst>
  <p:notesMasterIdLst>
    <p:notesMasterId r:id="rId10"/>
  </p:notesMasterIdLst>
  <p:handoutMasterIdLst>
    <p:handoutMasterId r:id="rId11"/>
  </p:handoutMasterIdLst>
  <p:sldIdLst>
    <p:sldId id="256" r:id="rId3"/>
    <p:sldId id="257" r:id="rId4"/>
    <p:sldId id="278" r:id="rId5"/>
    <p:sldId id="275" r:id="rId6"/>
    <p:sldId id="258" r:id="rId7"/>
    <p:sldId id="279" r:id="rId8"/>
    <p:sldId id="280" r:id="rId9"/>
  </p:sldIdLst>
  <p:sldSz cx="1219517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880" userDrawn="1">
          <p15:clr>
            <a:srgbClr val="A4A3A4"/>
          </p15:clr>
        </p15:guide>
        <p15:guide id="3" orient="horz" pos="2160">
          <p15:clr>
            <a:srgbClr val="A4A3A4"/>
          </p15:clr>
        </p15:guide>
        <p15:guide id="4" orient="horz" pos="3836">
          <p15:clr>
            <a:srgbClr val="A4A3A4"/>
          </p15:clr>
        </p15:guide>
        <p15:guide id="5" orient="horz" pos="1207">
          <p15:clr>
            <a:srgbClr val="A4A3A4"/>
          </p15:clr>
        </p15:guide>
        <p15:guide id="6" orient="horz" pos="3929">
          <p15:clr>
            <a:srgbClr val="A4A3A4"/>
          </p15:clr>
        </p15:guide>
        <p15:guide id="7" pos="303">
          <p15:clr>
            <a:srgbClr val="A4A3A4"/>
          </p15:clr>
        </p15:guide>
        <p15:guide id="8" pos="737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8080"/>
    <a:srgbClr val="4B254C"/>
    <a:srgbClr val="FBB161"/>
    <a:srgbClr val="265B3F"/>
    <a:srgbClr val="FFE694"/>
    <a:srgbClr val="8F7890"/>
    <a:srgbClr val="103C68"/>
    <a:srgbClr val="C4DF9B"/>
    <a:srgbClr val="C84623"/>
    <a:srgbClr val="8DC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4F348D8D-2592-4D36-8BCA-CF58A03317E7}">
  <a:tblStyle styleId="{4F348D8D-2592-4D36-8BCA-CF58A03317E7}" styleName="IHSM Table Style">
    <a:wholeTbl>
      <a:tcTxStyle>
        <a:fontRef idx="minor"/>
        <a:schemeClr val="dk1"/>
      </a:tcTxStyle>
      <a:tcStyle>
        <a:tcBdr>
          <a:left>
            <a:ln>
              <a:noFill/>
            </a:ln>
          </a:left>
          <a:right>
            <a:ln>
              <a:noFill/>
            </a:ln>
          </a:right>
          <a:top>
            <a:ln>
              <a:noFill/>
            </a:ln>
          </a:top>
          <a:bottom>
            <a:ln>
              <a:noFill/>
            </a:ln>
          </a:bottom>
          <a:insideH>
            <a:ln>
              <a:noFill/>
            </a:ln>
          </a:insideH>
          <a:insideV>
            <a:ln>
              <a:noFill/>
            </a:ln>
          </a:insideV>
        </a:tcBdr>
      </a:tcStyle>
    </a:wholeTbl>
    <a:band1H>
      <a:tcTxStyle>
        <a:schemeClr val="dk1"/>
      </a:tcTxStyle>
      <a:tcStyle>
        <a:tcBdr/>
      </a:tcStyle>
    </a:band1H>
    <a:band2H>
      <a:tcStyle>
        <a:tcBdr/>
      </a:tcStyle>
    </a:band2H>
    <a:band1V>
      <a:tcStyle>
        <a:tcBdr/>
      </a:tcStyle>
    </a:band1V>
    <a:band2V>
      <a:tcStyle>
        <a:tcBdr/>
      </a:tcStyle>
    </a:band2V>
    <a:lastRow>
      <a:tcStyle>
        <a:tcBdr/>
      </a:tcStyle>
    </a:lastRow>
    <a:firstRow>
      <a:tcTxStyle>
        <a:fontRef idx="major"/>
        <a:schemeClr val="bg1"/>
      </a:tcTxStyle>
      <a:tcStyle>
        <a:tcBdr/>
        <a:fill>
          <a:solidFill>
            <a:srgbClr val="7F808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7" autoAdjust="0"/>
    <p:restoredTop sz="95470"/>
  </p:normalViewPr>
  <p:slideViewPr>
    <p:cSldViewPr showGuides="1">
      <p:cViewPr>
        <p:scale>
          <a:sx n="68" d="100"/>
          <a:sy n="68" d="100"/>
        </p:scale>
        <p:origin x="-2106" y="-1026"/>
      </p:cViewPr>
      <p:guideLst>
        <p:guide orient="horz" pos="2160"/>
        <p:guide orient="horz" pos="3836"/>
        <p:guide orient="horz" pos="1207"/>
        <p:guide orient="horz" pos="3929"/>
        <p:guide pos="2880"/>
        <p:guide pos="303"/>
        <p:guide pos="7379"/>
      </p:guideLst>
    </p:cSldViewPr>
  </p:slideViewPr>
  <p:notesTextViewPr>
    <p:cViewPr>
      <p:scale>
        <a:sx n="1" d="1"/>
        <a:sy n="1" d="1"/>
      </p:scale>
      <p:origin x="0" y="0"/>
    </p:cViewPr>
  </p:notesTextViewPr>
  <p:notesViewPr>
    <p:cSldViewPr showGuides="1">
      <p:cViewPr varScale="1">
        <p:scale>
          <a:sx n="124" d="100"/>
          <a:sy n="124" d="100"/>
        </p:scale>
        <p:origin x="468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71D080-37A6-F24B-B78D-17FAB3D256E5}" type="datetimeFigureOut">
              <a:rPr lang="en-US" smtClean="0"/>
              <a:t>2/7/2019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0039FC-807A-074E-B68E-D1B8732431AA}" type="slidenum">
              <a:rPr lang="en-US" smtClean="0"/>
              <a:t>‹#›</a:t>
            </a:fld>
            <a:endParaRPr lang="en-US" dirty="0"/>
          </a:p>
        </p:txBody>
      </p:sp>
    </p:spTree>
    <p:extLst>
      <p:ext uri="{BB962C8B-B14F-4D97-AF65-F5344CB8AC3E}">
        <p14:creationId xmlns:p14="http://schemas.microsoft.com/office/powerpoint/2010/main" val="568973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484F9-5844-A041-990A-4DB2EC6CDB70}" type="datetimeFigureOut">
              <a:rPr lang="en-US" smtClean="0"/>
              <a:t>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D0A5C-6B8D-8740-ACDD-A40F7FCA9420}" type="slidenum">
              <a:rPr lang="en-US" smtClean="0"/>
              <a:t>‹#›</a:t>
            </a:fld>
            <a:endParaRPr lang="en-US" dirty="0"/>
          </a:p>
        </p:txBody>
      </p:sp>
    </p:spTree>
    <p:extLst>
      <p:ext uri="{BB962C8B-B14F-4D97-AF65-F5344CB8AC3E}">
        <p14:creationId xmlns:p14="http://schemas.microsoft.com/office/powerpoint/2010/main" val="16883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042" y="1943035"/>
            <a:ext cx="7317105" cy="1446550"/>
          </a:xfrm>
        </p:spPr>
        <p:txBody>
          <a:bodyPr wrap="square" anchor="b">
            <a:spAutoFit/>
          </a:bodyPr>
          <a:lstStyle>
            <a:lvl1pPr algn="l">
              <a:defRPr sz="4400">
                <a:solidFill>
                  <a:schemeClr val="tx2"/>
                </a:solidFill>
              </a:defRPr>
            </a:lvl1pPr>
          </a:lstStyle>
          <a:p>
            <a:r>
              <a:rPr lang="x-none"/>
              <a:t>Click to edit Master title style</a:t>
            </a:r>
            <a:endParaRPr lang="en-US" dirty="0"/>
          </a:p>
        </p:txBody>
      </p:sp>
      <p:sp>
        <p:nvSpPr>
          <p:cNvPr id="3" name="Subtitle 2"/>
          <p:cNvSpPr>
            <a:spLocks noGrp="1"/>
          </p:cNvSpPr>
          <p:nvPr>
            <p:ph type="subTitle" idx="1"/>
          </p:nvPr>
        </p:nvSpPr>
        <p:spPr>
          <a:xfrm>
            <a:off x="1548042" y="3586463"/>
            <a:ext cx="7317105" cy="338554"/>
          </a:xfrm>
        </p:spPr>
        <p:txBody>
          <a:bodyPr wrap="square">
            <a:spAutoFit/>
          </a:bodyPr>
          <a:lstStyle>
            <a:lvl1pPr marL="0" indent="0" algn="l">
              <a:buNone/>
              <a:defRPr sz="16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a:t>Click to edit Master subtitle style</a:t>
            </a:r>
            <a:endParaRPr lang="en-US" dirty="0"/>
          </a:p>
        </p:txBody>
      </p:sp>
      <p:sp>
        <p:nvSpPr>
          <p:cNvPr id="6" name="Text Placeholder 5"/>
          <p:cNvSpPr>
            <a:spLocks noGrp="1"/>
          </p:cNvSpPr>
          <p:nvPr>
            <p:ph type="body" sz="quarter" idx="11"/>
          </p:nvPr>
        </p:nvSpPr>
        <p:spPr>
          <a:xfrm>
            <a:off x="1548041" y="3918160"/>
            <a:ext cx="4552018" cy="276999"/>
          </a:xfrm>
        </p:spPr>
        <p:txBody>
          <a:bodyPr>
            <a:spAutoFit/>
          </a:bodyPr>
          <a:lstStyle>
            <a:lvl1pPr marL="0" indent="0">
              <a:buNone/>
              <a:defRPr sz="1200"/>
            </a:lvl1pPr>
          </a:lstStyle>
          <a:p>
            <a:pPr lvl="0"/>
            <a:r>
              <a:rPr lang="x-none"/>
              <a:t>Click to edit Master text styles</a:t>
            </a:r>
          </a:p>
        </p:txBody>
      </p:sp>
      <p:sp>
        <p:nvSpPr>
          <p:cNvPr id="10" name="TextBox 9">
            <a:extLst>
              <a:ext uri="{FF2B5EF4-FFF2-40B4-BE49-F238E27FC236}">
                <a16:creationId xmlns="" xmlns:a16="http://schemas.microsoft.com/office/drawing/2014/main" id="{D3B91156-CB7D-5E43-A6F8-D542605AFEC0}"/>
              </a:ext>
            </a:extLst>
          </p:cNvPr>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tx2"/>
                </a:solidFill>
              </a:rPr>
              <a:t>Confidential. © </a:t>
            </a:r>
            <a:r>
              <a:rPr lang="is-IS" sz="600" dirty="0">
                <a:solidFill>
                  <a:schemeClr val="tx2"/>
                </a:solidFill>
              </a:rPr>
              <a:t>2019</a:t>
            </a:r>
            <a:r>
              <a:rPr lang="en-US" sz="600" dirty="0">
                <a:solidFill>
                  <a:schemeClr val="tx2"/>
                </a:solidFill>
              </a:rPr>
              <a:t> IHS Markit</a:t>
            </a:r>
            <a:r>
              <a:rPr lang="en-MY" sz="600" b="0" i="0" kern="1200" baseline="30000" dirty="0">
                <a:solidFill>
                  <a:schemeClr val="tx2"/>
                </a:solidFill>
                <a:effectLst/>
                <a:latin typeface="+mn-lt"/>
                <a:ea typeface="+mn-ea"/>
                <a:cs typeface="+mn-cs"/>
              </a:rPr>
              <a:t>®</a:t>
            </a:r>
            <a:r>
              <a:rPr lang="en-US" sz="600" dirty="0">
                <a:solidFill>
                  <a:schemeClr val="tx2"/>
                </a:solidFill>
              </a:rPr>
              <a:t>. All Rights Reserved.</a:t>
            </a:r>
          </a:p>
        </p:txBody>
      </p:sp>
      <p:pic>
        <p:nvPicPr>
          <p:cNvPr id="8" name="Picture 7">
            <a:extLst>
              <a:ext uri="{FF2B5EF4-FFF2-40B4-BE49-F238E27FC236}">
                <a16:creationId xmlns="" xmlns:a16="http://schemas.microsoft.com/office/drawing/2014/main" id="{DBA17544-E3B6-BF4E-BF88-C0D57656795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048000" y="6890"/>
            <a:ext cx="9144000" cy="6858000"/>
          </a:xfrm>
          <a:prstGeom prst="rect">
            <a:avLst/>
          </a:prstGeom>
        </p:spPr>
      </p:pic>
      <p:sp>
        <p:nvSpPr>
          <p:cNvPr id="4" name="Rectangle 3">
            <a:extLst>
              <a:ext uri="{FF2B5EF4-FFF2-40B4-BE49-F238E27FC236}">
                <a16:creationId xmlns="" xmlns:a16="http://schemas.microsoft.com/office/drawing/2014/main" id="{888ABE84-99E9-BA49-88C7-6B6AD4823F14}"/>
              </a:ext>
            </a:extLst>
          </p:cNvPr>
          <p:cNvSpPr/>
          <p:nvPr userDrawn="1"/>
        </p:nvSpPr>
        <p:spPr>
          <a:xfrm>
            <a:off x="-1" y="0"/>
            <a:ext cx="12195175"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pic>
        <p:nvPicPr>
          <p:cNvPr id="9" name="Picture 8">
            <a:extLst>
              <a:ext uri="{FF2B5EF4-FFF2-40B4-BE49-F238E27FC236}">
                <a16:creationId xmlns="" xmlns:a16="http://schemas.microsoft.com/office/drawing/2014/main" id="{17C23430-A222-3F46-B4A4-E88463FCA6C2}"/>
              </a:ext>
            </a:extLst>
          </p:cNvPr>
          <p:cNvPicPr>
            <a:picLocks noChangeAspect="1"/>
          </p:cNvPicPr>
          <p:nvPr userDrawn="1"/>
        </p:nvPicPr>
        <p:blipFill>
          <a:blip r:embed="rId3"/>
          <a:stretch>
            <a:fillRect/>
          </a:stretch>
        </p:blipFill>
        <p:spPr>
          <a:xfrm>
            <a:off x="485189" y="476672"/>
            <a:ext cx="2564398" cy="698059"/>
          </a:xfrm>
          <a:prstGeom prst="rect">
            <a:avLst/>
          </a:prstGeom>
        </p:spPr>
      </p:pic>
    </p:spTree>
    <p:extLst>
      <p:ext uri="{BB962C8B-B14F-4D97-AF65-F5344CB8AC3E}">
        <p14:creationId xmlns:p14="http://schemas.microsoft.com/office/powerpoint/2010/main" val="915173020"/>
      </p:ext>
    </p:extLst>
  </p:cSld>
  <p:clrMapOvr>
    <a:masterClrMapping/>
  </p:clrMapOvr>
  <p:extLst mod="1">
    <p:ext uri="{DCECCB84-F9BA-43D5-87BE-67443E8EF086}">
      <p15:sldGuideLst xmlns="" xmlns:p15="http://schemas.microsoft.com/office/powerpoint/2012/main">
        <p15:guide id="1" pos="8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735" y="1755648"/>
            <a:ext cx="5472000" cy="244800"/>
          </a:xfrm>
        </p:spPr>
        <p:txBody>
          <a:bodyPr wrap="square" anchor="t" anchorCtr="0">
            <a:spAutoFit/>
          </a:bodyPr>
          <a:lstStyle>
            <a:lvl1pPr marL="0" indent="0">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75737" y="2276474"/>
            <a:ext cx="5472000" cy="3816351"/>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8" name="Chart Placeholder 7"/>
          <p:cNvSpPr>
            <a:spLocks noGrp="1"/>
          </p:cNvSpPr>
          <p:nvPr>
            <p:ph type="chart" sz="quarter" idx="13"/>
          </p:nvPr>
        </p:nvSpPr>
        <p:spPr>
          <a:xfrm>
            <a:off x="6242163" y="962025"/>
            <a:ext cx="5472000" cy="5130800"/>
          </a:xfrm>
        </p:spPr>
        <p:txBody>
          <a:bodyPr/>
          <a:lstStyle>
            <a:lvl1pPr marL="0" indent="0">
              <a:buNone/>
              <a:defRPr cap="all" baseline="0"/>
            </a:lvl1pPr>
          </a:lstStyle>
          <a:p>
            <a:r>
              <a:rPr lang="x-none"/>
              <a:t>Click icon to add chart</a:t>
            </a:r>
            <a:endParaRPr lang="en-US" dirty="0"/>
          </a:p>
        </p:txBody>
      </p:sp>
      <p:sp>
        <p:nvSpPr>
          <p:cNvPr id="7" name="Title 1"/>
          <p:cNvSpPr>
            <a:spLocks noGrp="1"/>
          </p:cNvSpPr>
          <p:nvPr>
            <p:ph type="title"/>
          </p:nvPr>
        </p:nvSpPr>
        <p:spPr>
          <a:xfrm>
            <a:off x="481013" y="961012"/>
            <a:ext cx="5472112" cy="370800"/>
          </a:xfrm>
        </p:spPr>
        <p:txBody>
          <a:bodyPr/>
          <a:lstStyle/>
          <a:p>
            <a:r>
              <a:rPr lang="x-none"/>
              <a:t>Click to edit Master title style</a:t>
            </a:r>
            <a:endParaRPr lang="en-US" dirty="0"/>
          </a:p>
        </p:txBody>
      </p:sp>
    </p:spTree>
    <p:extLst>
      <p:ext uri="{BB962C8B-B14F-4D97-AF65-F5344CB8AC3E}">
        <p14:creationId xmlns:p14="http://schemas.microsoft.com/office/powerpoint/2010/main" val="7805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Page Char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dirty="0"/>
          </a:p>
        </p:txBody>
      </p:sp>
      <p:sp>
        <p:nvSpPr>
          <p:cNvPr id="8" name="Text Placeholder 7"/>
          <p:cNvSpPr>
            <a:spLocks noGrp="1"/>
          </p:cNvSpPr>
          <p:nvPr>
            <p:ph type="body" sz="quarter" idx="13"/>
          </p:nvPr>
        </p:nvSpPr>
        <p:spPr>
          <a:xfrm>
            <a:off x="470460" y="1389887"/>
            <a:ext cx="11243703" cy="244800"/>
          </a:xfrm>
        </p:spPr>
        <p:txBody>
          <a:bodyPr wrap="square">
            <a:spAutoFit/>
          </a:bodyPr>
          <a:lstStyle>
            <a:lvl1pPr marL="0" indent="0">
              <a:lnSpc>
                <a:spcPct val="100000"/>
              </a:lnSpc>
              <a:buNone/>
              <a:defRPr sz="1600"/>
            </a:lvl1pPr>
          </a:lstStyle>
          <a:p>
            <a:pPr lvl="0"/>
            <a:r>
              <a:rPr lang="x-none"/>
              <a:t>Click to edit Master text styles</a:t>
            </a:r>
          </a:p>
        </p:txBody>
      </p:sp>
      <p:sp>
        <p:nvSpPr>
          <p:cNvPr id="7" name="Chart Placeholder 7"/>
          <p:cNvSpPr>
            <a:spLocks noGrp="1"/>
          </p:cNvSpPr>
          <p:nvPr>
            <p:ph type="chart" sz="quarter" idx="14"/>
          </p:nvPr>
        </p:nvSpPr>
        <p:spPr>
          <a:xfrm>
            <a:off x="481013" y="1916113"/>
            <a:ext cx="11233150" cy="4176712"/>
          </a:xfrm>
        </p:spPr>
        <p:txBody>
          <a:bodyPr/>
          <a:lstStyle>
            <a:lvl1pPr marL="0" indent="0">
              <a:buNone/>
              <a:defRPr cap="all" baseline="0"/>
            </a:lvl1pPr>
          </a:lstStyle>
          <a:p>
            <a:r>
              <a:rPr lang="x-none"/>
              <a:t>Click icon to add chart</a:t>
            </a:r>
            <a:endParaRPr lang="en-US" dirty="0"/>
          </a:p>
        </p:txBody>
      </p:sp>
      <p:sp>
        <p:nvSpPr>
          <p:cNvPr id="14" name="Title 1"/>
          <p:cNvSpPr>
            <a:spLocks noGrp="1"/>
          </p:cNvSpPr>
          <p:nvPr>
            <p:ph type="title"/>
          </p:nvPr>
        </p:nvSpPr>
        <p:spPr>
          <a:xfrm>
            <a:off x="481013" y="961012"/>
            <a:ext cx="11233150" cy="370800"/>
          </a:xfrm>
        </p:spPr>
        <p:txBody>
          <a:bodyPr/>
          <a:lstStyle/>
          <a:p>
            <a:r>
              <a:rPr lang="x-none"/>
              <a:t>Click to edit Master title style</a:t>
            </a:r>
            <a:endParaRPr lang="en-US" dirty="0"/>
          </a:p>
        </p:txBody>
      </p:sp>
    </p:spTree>
    <p:extLst>
      <p:ext uri="{BB962C8B-B14F-4D97-AF65-F5344CB8AC3E}">
        <p14:creationId xmlns:p14="http://schemas.microsoft.com/office/powerpoint/2010/main" val="2054452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dirty="0"/>
          </a:p>
        </p:txBody>
      </p:sp>
      <p:sp>
        <p:nvSpPr>
          <p:cNvPr id="8" name="Text Placeholder 7"/>
          <p:cNvSpPr>
            <a:spLocks noGrp="1"/>
          </p:cNvSpPr>
          <p:nvPr>
            <p:ph type="body" sz="quarter" idx="13"/>
          </p:nvPr>
        </p:nvSpPr>
        <p:spPr>
          <a:xfrm>
            <a:off x="470460" y="1389887"/>
            <a:ext cx="11243703" cy="244800"/>
          </a:xfrm>
        </p:spPr>
        <p:txBody>
          <a:bodyPr wrap="square">
            <a:spAutoFit/>
          </a:bodyPr>
          <a:lstStyle>
            <a:lvl1pPr marL="0" indent="0">
              <a:lnSpc>
                <a:spcPct val="100000"/>
              </a:lnSpc>
              <a:buNone/>
              <a:defRPr sz="1600"/>
            </a:lvl1pPr>
          </a:lstStyle>
          <a:p>
            <a:pPr lvl="0"/>
            <a:r>
              <a:rPr lang="x-none"/>
              <a:t>Click to edit Master text styles</a:t>
            </a:r>
          </a:p>
        </p:txBody>
      </p:sp>
      <p:sp>
        <p:nvSpPr>
          <p:cNvPr id="3" name="Table Placeholder 2"/>
          <p:cNvSpPr>
            <a:spLocks noGrp="1"/>
          </p:cNvSpPr>
          <p:nvPr>
            <p:ph type="tbl" sz="quarter" idx="14"/>
          </p:nvPr>
        </p:nvSpPr>
        <p:spPr>
          <a:xfrm>
            <a:off x="481013" y="1916113"/>
            <a:ext cx="11233150" cy="4176712"/>
          </a:xfrm>
        </p:spPr>
        <p:txBody>
          <a:bodyPr/>
          <a:lstStyle/>
          <a:p>
            <a:r>
              <a:rPr lang="x-none"/>
              <a:t>Click icon to add table</a:t>
            </a:r>
            <a:endParaRPr lang="en-US" dirty="0"/>
          </a:p>
        </p:txBody>
      </p:sp>
      <p:sp>
        <p:nvSpPr>
          <p:cNvPr id="9" name="Title 1"/>
          <p:cNvSpPr>
            <a:spLocks noGrp="1"/>
          </p:cNvSpPr>
          <p:nvPr>
            <p:ph type="title"/>
          </p:nvPr>
        </p:nvSpPr>
        <p:spPr>
          <a:xfrm>
            <a:off x="481013" y="961012"/>
            <a:ext cx="11233150" cy="370800"/>
          </a:xfrm>
        </p:spPr>
        <p:txBody>
          <a:bodyPr/>
          <a:lstStyle/>
          <a:p>
            <a:r>
              <a:rPr lang="x-none"/>
              <a:t>Click to edit Master title style</a:t>
            </a:r>
            <a:endParaRPr lang="en-US" dirty="0"/>
          </a:p>
        </p:txBody>
      </p:sp>
    </p:spTree>
    <p:extLst>
      <p:ext uri="{BB962C8B-B14F-4D97-AF65-F5344CB8AC3E}">
        <p14:creationId xmlns:p14="http://schemas.microsoft.com/office/powerpoint/2010/main" val="226328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735" y="175564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75737" y="2276475"/>
            <a:ext cx="5472000" cy="3673475"/>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7" name="Picture Placeholder 6"/>
          <p:cNvSpPr>
            <a:spLocks noGrp="1"/>
          </p:cNvSpPr>
          <p:nvPr>
            <p:ph type="pic" sz="quarter" idx="13"/>
          </p:nvPr>
        </p:nvSpPr>
        <p:spPr>
          <a:xfrm>
            <a:off x="6250027" y="962024"/>
            <a:ext cx="5335389" cy="4987925"/>
          </a:xfrm>
          <a:solidFill>
            <a:schemeClr val="bg1">
              <a:lumMod val="95000"/>
            </a:schemeClr>
          </a:solidFill>
        </p:spPr>
        <p:txBody>
          <a:bodyPr/>
          <a:lstStyle>
            <a:lvl1pPr marL="0" indent="0">
              <a:buNone/>
              <a:defRPr cap="all" baseline="0"/>
            </a:lvl1pPr>
          </a:lstStyle>
          <a:p>
            <a:r>
              <a:rPr lang="x-none"/>
              <a:t>Drag picture to placeholder or click icon to add</a:t>
            </a:r>
            <a:endParaRPr lang="en-US" dirty="0"/>
          </a:p>
        </p:txBody>
      </p:sp>
      <p:sp>
        <p:nvSpPr>
          <p:cNvPr id="10" name="Text Placeholder 2"/>
          <p:cNvSpPr>
            <a:spLocks noGrp="1"/>
          </p:cNvSpPr>
          <p:nvPr>
            <p:ph type="body" idx="14" hasCustomPrompt="1"/>
          </p:nvPr>
        </p:nvSpPr>
        <p:spPr>
          <a:xfrm>
            <a:off x="6111772" y="6076951"/>
            <a:ext cx="5602391" cy="153888"/>
          </a:xfrm>
        </p:spPr>
        <p:txBody>
          <a:bodyPr wrap="square" anchor="t" anchorCtr="0">
            <a:spAutoFit/>
          </a:bodyPr>
          <a:lstStyle>
            <a:lvl1pPr marL="0" indent="0">
              <a:buNone/>
              <a:defRPr sz="10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itle 1"/>
          <p:cNvSpPr>
            <a:spLocks noGrp="1"/>
          </p:cNvSpPr>
          <p:nvPr>
            <p:ph type="title"/>
          </p:nvPr>
        </p:nvSpPr>
        <p:spPr>
          <a:xfrm>
            <a:off x="481013" y="961012"/>
            <a:ext cx="5472112" cy="370800"/>
          </a:xfrm>
        </p:spPr>
        <p:txBody>
          <a:bodyPr/>
          <a:lstStyle/>
          <a:p>
            <a:r>
              <a:rPr lang="x-none"/>
              <a:t>Click to edit Master title style</a:t>
            </a:r>
            <a:endParaRPr lang="en-US" dirty="0"/>
          </a:p>
        </p:txBody>
      </p:sp>
    </p:spTree>
    <p:extLst>
      <p:ext uri="{BB962C8B-B14F-4D97-AF65-F5344CB8AC3E}">
        <p14:creationId xmlns:p14="http://schemas.microsoft.com/office/powerpoint/2010/main" val="1420794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Text and Full Page Imag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685800"/>
            <a:ext cx="12195175" cy="6172200"/>
          </a:xfrm>
          <a:solidFill>
            <a:schemeClr val="tx2">
              <a:lumMod val="20000"/>
              <a:lumOff val="80000"/>
            </a:schemeClr>
          </a:solidFill>
        </p:spPr>
        <p:txBody>
          <a:bodyPr/>
          <a:lstStyle>
            <a:lvl1pPr marL="0" indent="0">
              <a:buNone/>
              <a:defRPr cap="all" baseline="0"/>
            </a:lvl1pPr>
          </a:lstStyle>
          <a:p>
            <a:r>
              <a:rPr lang="x-none"/>
              <a:t>Drag picture to placeholder or click icon to add</a:t>
            </a:r>
            <a:endParaRPr lang="en-US" dirty="0"/>
          </a:p>
        </p:txBody>
      </p:sp>
      <p:sp>
        <p:nvSpPr>
          <p:cNvPr id="6" name="Rectangle 5"/>
          <p:cNvSpPr/>
          <p:nvPr userDrawn="1"/>
        </p:nvSpPr>
        <p:spPr>
          <a:xfrm>
            <a:off x="0" y="685800"/>
            <a:ext cx="6097588" cy="61722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75735" y="175564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75737" y="2276474"/>
            <a:ext cx="5472000" cy="3816351"/>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10" name="TextBox 9"/>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tx2"/>
                </a:solidFill>
              </a:rPr>
              <a:t>Confidential. © </a:t>
            </a:r>
            <a:r>
              <a:rPr lang="is-IS" sz="600" dirty="0">
                <a:solidFill>
                  <a:schemeClr val="tx2"/>
                </a:solidFill>
              </a:rPr>
              <a:t>2019</a:t>
            </a:r>
            <a:r>
              <a:rPr lang="en-US" sz="600" dirty="0">
                <a:solidFill>
                  <a:schemeClr val="tx2"/>
                </a:solidFill>
              </a:rPr>
              <a:t> IHS Markit</a:t>
            </a:r>
            <a:r>
              <a:rPr lang="en-MY" sz="600" b="0" i="0" kern="1200" baseline="30000" dirty="0">
                <a:solidFill>
                  <a:schemeClr val="tx2"/>
                </a:solidFill>
                <a:effectLst/>
                <a:latin typeface="+mn-lt"/>
                <a:ea typeface="+mn-ea"/>
                <a:cs typeface="+mn-cs"/>
              </a:rPr>
              <a:t>®</a:t>
            </a:r>
            <a:r>
              <a:rPr lang="en-US" sz="600" dirty="0">
                <a:solidFill>
                  <a:schemeClr val="tx2"/>
                </a:solidFill>
              </a:rPr>
              <a:t>. All Rights Reserved.</a:t>
            </a:r>
          </a:p>
        </p:txBody>
      </p:sp>
      <p:sp>
        <p:nvSpPr>
          <p:cNvPr id="13" name="Title 1"/>
          <p:cNvSpPr>
            <a:spLocks noGrp="1"/>
          </p:cNvSpPr>
          <p:nvPr>
            <p:ph type="title"/>
          </p:nvPr>
        </p:nvSpPr>
        <p:spPr>
          <a:xfrm>
            <a:off x="475738" y="962026"/>
            <a:ext cx="5472000" cy="370800"/>
          </a:xfrm>
        </p:spPr>
        <p:txBody>
          <a:bodyPr wrap="square" anchor="t" anchorCtr="0">
            <a:spAutoFit/>
          </a:bodyPr>
          <a:lstStyle/>
          <a:p>
            <a:r>
              <a:rPr lang="x-none"/>
              <a:t>Click to edit Master title style</a:t>
            </a:r>
            <a:endParaRPr lang="en-US" dirty="0"/>
          </a:p>
        </p:txBody>
      </p:sp>
    </p:spTree>
    <p:extLst>
      <p:ext uri="{BB962C8B-B14F-4D97-AF65-F5344CB8AC3E}">
        <p14:creationId xmlns:p14="http://schemas.microsoft.com/office/powerpoint/2010/main" val="343987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Full Page Imag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685800"/>
            <a:ext cx="12195175" cy="6172200"/>
          </a:xfrm>
          <a:solidFill>
            <a:schemeClr val="tx2">
              <a:lumMod val="20000"/>
              <a:lumOff val="80000"/>
            </a:schemeClr>
          </a:solidFill>
        </p:spPr>
        <p:txBody>
          <a:bodyPr/>
          <a:lstStyle>
            <a:lvl1pPr marL="0" indent="0">
              <a:buNone/>
              <a:defRPr cap="all" baseline="0"/>
            </a:lvl1pPr>
          </a:lstStyle>
          <a:p>
            <a:r>
              <a:rPr lang="x-none"/>
              <a:t>Drag picture to placeholder or click icon to add</a:t>
            </a:r>
            <a:endParaRPr lang="en-US" dirty="0"/>
          </a:p>
        </p:txBody>
      </p:sp>
      <p:sp>
        <p:nvSpPr>
          <p:cNvPr id="6" name="Rectangle 5"/>
          <p:cNvSpPr/>
          <p:nvPr userDrawn="1"/>
        </p:nvSpPr>
        <p:spPr>
          <a:xfrm>
            <a:off x="0" y="3311747"/>
            <a:ext cx="12195175" cy="3082159"/>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2" name="Title 1"/>
          <p:cNvSpPr>
            <a:spLocks noGrp="1"/>
          </p:cNvSpPr>
          <p:nvPr>
            <p:ph type="title"/>
          </p:nvPr>
        </p:nvSpPr>
        <p:spPr>
          <a:xfrm>
            <a:off x="475737" y="3700498"/>
            <a:ext cx="11225320" cy="370800"/>
          </a:xfrm>
        </p:spPr>
        <p:txBody>
          <a:bodyPr wrap="square" anchor="t" anchorCtr="0">
            <a:spAutoFit/>
          </a:bodyPr>
          <a:lstStyle/>
          <a:p>
            <a:r>
              <a:rPr lang="x-none"/>
              <a:t>Click to edit Master title style</a:t>
            </a:r>
            <a:endParaRPr lang="en-US" dirty="0"/>
          </a:p>
        </p:txBody>
      </p:sp>
      <p:sp>
        <p:nvSpPr>
          <p:cNvPr id="3" name="Text Placeholder 2"/>
          <p:cNvSpPr>
            <a:spLocks noGrp="1"/>
          </p:cNvSpPr>
          <p:nvPr>
            <p:ph type="body" idx="1"/>
          </p:nvPr>
        </p:nvSpPr>
        <p:spPr>
          <a:xfrm>
            <a:off x="475735" y="4127211"/>
            <a:ext cx="11238427" cy="246221"/>
          </a:xfrm>
        </p:spPr>
        <p:txBody>
          <a:bodyPr wrap="square" anchor="t" anchorCtr="0">
            <a:spAutoFit/>
          </a:bodyPr>
          <a:lstStyle>
            <a:lvl1pPr marL="0" indent="0">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75737" y="4590289"/>
            <a:ext cx="11225321" cy="1110751"/>
          </a:xfrm>
        </p:spPr>
        <p:txBody>
          <a:bodyPr/>
          <a:lstStyle>
            <a:lvl1pPr marL="0" indent="0">
              <a:buNone/>
              <a:defRPr/>
            </a:lvl1pPr>
          </a:lstStyle>
          <a:p>
            <a:pPr lvl="0"/>
            <a:r>
              <a:rPr lang="x-none"/>
              <a:t>Click to edit Master text styles</a:t>
            </a:r>
          </a:p>
        </p:txBody>
      </p:sp>
      <p:sp>
        <p:nvSpPr>
          <p:cNvPr id="11" name="TextBox 10">
            <a:extLst>
              <a:ext uri="{FF2B5EF4-FFF2-40B4-BE49-F238E27FC236}">
                <a16:creationId xmlns="" xmlns:a16="http://schemas.microsoft.com/office/drawing/2014/main" id="{7D370303-4509-C04E-A3AD-96C38AA0D2C5}"/>
              </a:ext>
            </a:extLst>
          </p:cNvPr>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tx2"/>
                </a:solidFill>
              </a:rPr>
              <a:t>Confidential. © </a:t>
            </a:r>
            <a:r>
              <a:rPr lang="is-IS" sz="600" dirty="0">
                <a:solidFill>
                  <a:schemeClr val="tx2"/>
                </a:solidFill>
              </a:rPr>
              <a:t>2019</a:t>
            </a:r>
            <a:r>
              <a:rPr lang="en-US" sz="600" dirty="0">
                <a:solidFill>
                  <a:schemeClr val="tx2"/>
                </a:solidFill>
              </a:rPr>
              <a:t> IHS Markit</a:t>
            </a:r>
            <a:r>
              <a:rPr lang="en-MY" sz="600" b="0" i="0" kern="1200" baseline="30000" dirty="0">
                <a:solidFill>
                  <a:schemeClr val="tx2"/>
                </a:solidFill>
                <a:effectLst/>
                <a:latin typeface="+mn-lt"/>
                <a:ea typeface="+mn-ea"/>
                <a:cs typeface="+mn-cs"/>
              </a:rPr>
              <a:t>®</a:t>
            </a:r>
            <a:r>
              <a:rPr lang="en-US" sz="600" dirty="0">
                <a:solidFill>
                  <a:schemeClr val="tx2"/>
                </a:solidFill>
              </a:rPr>
              <a:t>. All Rights Reserved.</a:t>
            </a:r>
          </a:p>
        </p:txBody>
      </p:sp>
    </p:spTree>
    <p:extLst>
      <p:ext uri="{BB962C8B-B14F-4D97-AF65-F5344CB8AC3E}">
        <p14:creationId xmlns:p14="http://schemas.microsoft.com/office/powerpoint/2010/main" val="1858246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dirty="0"/>
          </a:p>
        </p:txBody>
      </p:sp>
      <p:sp>
        <p:nvSpPr>
          <p:cNvPr id="5" name="Slide Number Placeholder 4"/>
          <p:cNvSpPr>
            <a:spLocks noGrp="1"/>
          </p:cNvSpPr>
          <p:nvPr>
            <p:ph type="sldNum" sz="quarter" idx="12"/>
          </p:nvPr>
        </p:nvSpPr>
        <p:spPr/>
        <p:txBody>
          <a:bodyPr/>
          <a:lstStyle/>
          <a:p>
            <a:fld id="{4704619B-9823-F845-874B-2390AC991BC7}" type="slidenum">
              <a:rPr lang="en-US" smtClean="0"/>
              <a:t>‹#›</a:t>
            </a:fld>
            <a:endParaRPr lang="en-US" dirty="0"/>
          </a:p>
        </p:txBody>
      </p:sp>
    </p:spTree>
    <p:extLst>
      <p:ext uri="{BB962C8B-B14F-4D97-AF65-F5344CB8AC3E}">
        <p14:creationId xmlns:p14="http://schemas.microsoft.com/office/powerpoint/2010/main" val="1330477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04619B-9823-F845-874B-2390AC991BC7}" type="slidenum">
              <a:rPr lang="en-US" smtClean="0"/>
              <a:t>‹#›</a:t>
            </a:fld>
            <a:endParaRPr lang="en-US" dirty="0"/>
          </a:p>
        </p:txBody>
      </p:sp>
    </p:spTree>
    <p:extLst>
      <p:ext uri="{BB962C8B-B14F-4D97-AF65-F5344CB8AC3E}">
        <p14:creationId xmlns:p14="http://schemas.microsoft.com/office/powerpoint/2010/main" val="1736500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ublic Use Disclaimer">
    <p:spTree>
      <p:nvGrpSpPr>
        <p:cNvPr id="1" name=""/>
        <p:cNvGrpSpPr/>
        <p:nvPr/>
      </p:nvGrpSpPr>
      <p:grpSpPr>
        <a:xfrm>
          <a:off x="0" y="0"/>
          <a:ext cx="0" cy="0"/>
          <a:chOff x="0" y="0"/>
          <a:chExt cx="0" cy="0"/>
        </a:xfrm>
      </p:grpSpPr>
      <p:sp>
        <p:nvSpPr>
          <p:cNvPr id="7" name="TextBox 6"/>
          <p:cNvSpPr txBox="1"/>
          <p:nvPr userDrawn="1"/>
        </p:nvSpPr>
        <p:spPr>
          <a:xfrm>
            <a:off x="481013" y="4365104"/>
            <a:ext cx="11233150" cy="792088"/>
          </a:xfrm>
          <a:prstGeom prst="rect">
            <a:avLst/>
          </a:prstGeom>
          <a:noFill/>
        </p:spPr>
        <p:txBody>
          <a:bodyPr wrap="square" lIns="0" tIns="0" rIns="468000" bIns="0" rtlCol="0">
            <a:noAutofit/>
          </a:bodyPr>
          <a:lstStyle/>
          <a:p>
            <a:pPr marL="0" indent="0">
              <a:lnSpc>
                <a:spcPct val="120000"/>
              </a:lnSpc>
              <a:spcAft>
                <a:spcPts val="200"/>
              </a:spcAft>
            </a:pPr>
            <a:r>
              <a:rPr lang="en-GB" sz="1100" b="0" dirty="0">
                <a:solidFill>
                  <a:schemeClr val="accent1"/>
                </a:solidFill>
                <a:latin typeface="+mn-lt"/>
                <a:cs typeface="Arial" pitchFamily="34" charset="0"/>
              </a:rPr>
              <a:t>IHS Markit</a:t>
            </a:r>
            <a:r>
              <a:rPr lang="en-GB" sz="1100" b="0" baseline="0" dirty="0">
                <a:solidFill>
                  <a:schemeClr val="accent1"/>
                </a:solidFill>
                <a:latin typeface="+mn-lt"/>
                <a:cs typeface="Arial" pitchFamily="34" charset="0"/>
              </a:rPr>
              <a:t> </a:t>
            </a:r>
            <a:r>
              <a:rPr lang="en-GB" sz="1100" b="0" dirty="0">
                <a:solidFill>
                  <a:schemeClr val="accent1"/>
                </a:solidFill>
                <a:latin typeface="+mn-lt"/>
                <a:cs typeface="Arial" pitchFamily="34" charset="0"/>
              </a:rPr>
              <a:t>Customer Care</a:t>
            </a:r>
          </a:p>
          <a:p>
            <a:pPr marL="0" indent="-108000">
              <a:lnSpc>
                <a:spcPct val="120000"/>
              </a:lnSpc>
              <a:buFont typeface="Arial" pitchFamily="34" charset="0"/>
              <a:buNone/>
            </a:pPr>
            <a:r>
              <a:rPr lang="en-GB" sz="800" b="0" dirty="0">
                <a:solidFill>
                  <a:schemeClr val="tx1"/>
                </a:solidFill>
                <a:latin typeface="+mn-lt"/>
                <a:cs typeface="Arial" pitchFamily="34" charset="0"/>
              </a:rPr>
              <a:t>CustomerCare@ihsmarkit.com</a:t>
            </a:r>
          </a:p>
          <a:p>
            <a:pPr marL="0" indent="-108000">
              <a:lnSpc>
                <a:spcPct val="120000"/>
              </a:lnSpc>
              <a:buFont typeface="Arial" pitchFamily="34" charset="0"/>
              <a:buNone/>
            </a:pPr>
            <a:r>
              <a:rPr lang="en-GB" sz="800" b="0" dirty="0">
                <a:solidFill>
                  <a:schemeClr val="tx1"/>
                </a:solidFill>
                <a:latin typeface="+mn-lt"/>
                <a:cs typeface="Arial" pitchFamily="34" charset="0"/>
              </a:rPr>
              <a:t>Americas:</a:t>
            </a:r>
            <a:r>
              <a:rPr lang="ru-RU" sz="800" b="0" dirty="0">
                <a:solidFill>
                  <a:schemeClr val="tx1"/>
                </a:solidFill>
                <a:latin typeface="+mn-lt"/>
                <a:cs typeface="Arial" pitchFamily="34" charset="0"/>
              </a:rPr>
              <a:t> +</a:t>
            </a:r>
            <a:r>
              <a:rPr lang="en-GB" sz="800" b="0" dirty="0">
                <a:solidFill>
                  <a:schemeClr val="tx1"/>
                </a:solidFill>
                <a:latin typeface="+mn-lt"/>
                <a:cs typeface="Arial" pitchFamily="34" charset="0"/>
              </a:rPr>
              <a:t>1 800 IHS CARE (+1 800 447 2273)</a:t>
            </a:r>
          </a:p>
          <a:p>
            <a:pPr marL="0" indent="-108000">
              <a:lnSpc>
                <a:spcPct val="120000"/>
              </a:lnSpc>
              <a:buFont typeface="Arial" pitchFamily="34" charset="0"/>
              <a:buNone/>
            </a:pPr>
            <a:r>
              <a:rPr lang="en-GB" sz="800" b="0" baseline="0" dirty="0">
                <a:solidFill>
                  <a:schemeClr val="tx1"/>
                </a:solidFill>
                <a:latin typeface="+mn-lt"/>
                <a:cs typeface="Arial" pitchFamily="34" charset="0"/>
              </a:rPr>
              <a:t>Europe, Middle East, and Africa: </a:t>
            </a:r>
            <a:r>
              <a:rPr lang="en-GB" sz="800" b="0" dirty="0">
                <a:solidFill>
                  <a:schemeClr val="tx1"/>
                </a:solidFill>
                <a:latin typeface="+mn-lt"/>
                <a:cs typeface="Arial" pitchFamily="34" charset="0"/>
              </a:rPr>
              <a:t>+44 (0) 1344 328 300</a:t>
            </a:r>
          </a:p>
          <a:p>
            <a:pPr marL="0" indent="-108000">
              <a:lnSpc>
                <a:spcPct val="120000"/>
              </a:lnSpc>
              <a:buFont typeface="Arial" pitchFamily="34" charset="0"/>
              <a:buNone/>
            </a:pPr>
            <a:r>
              <a:rPr lang="en-GB" sz="800" b="0" dirty="0">
                <a:solidFill>
                  <a:schemeClr val="tx1"/>
                </a:solidFill>
                <a:latin typeface="+mn-lt"/>
                <a:cs typeface="Arial" pitchFamily="34" charset="0"/>
              </a:rPr>
              <a:t>Asia and the Pacific Rim: +604</a:t>
            </a:r>
            <a:r>
              <a:rPr lang="en-GB" sz="800" b="0" baseline="0" dirty="0">
                <a:solidFill>
                  <a:schemeClr val="tx1"/>
                </a:solidFill>
                <a:latin typeface="+mn-lt"/>
                <a:cs typeface="Arial" pitchFamily="34" charset="0"/>
              </a:rPr>
              <a:t> 291 3600</a:t>
            </a:r>
            <a:endParaRPr lang="en-GB" sz="800" b="0" dirty="0">
              <a:solidFill>
                <a:schemeClr val="tx1"/>
              </a:solidFill>
              <a:latin typeface="+mn-lt"/>
              <a:cs typeface="Arial" pitchFamily="34" charset="0"/>
            </a:endParaRPr>
          </a:p>
        </p:txBody>
      </p:sp>
      <p:sp>
        <p:nvSpPr>
          <p:cNvPr id="8" name="Line 25"/>
          <p:cNvSpPr>
            <a:spLocks noChangeShapeType="1"/>
          </p:cNvSpPr>
          <p:nvPr userDrawn="1"/>
        </p:nvSpPr>
        <p:spPr bwMode="auto">
          <a:xfrm>
            <a:off x="481013" y="5373216"/>
            <a:ext cx="11233150" cy="0"/>
          </a:xfrm>
          <a:prstGeom prst="line">
            <a:avLst/>
          </a:prstGeom>
          <a:noFill/>
          <a:ln w="6350">
            <a:solidFill>
              <a:schemeClr val="accent1"/>
            </a:solidFill>
            <a:round/>
            <a:headEnd/>
            <a:tailEnd/>
          </a:ln>
        </p:spPr>
        <p:txBody>
          <a:bodyPr/>
          <a:lstStyle/>
          <a:p>
            <a:endParaRPr lang="en-US" dirty="0"/>
          </a:p>
        </p:txBody>
      </p:sp>
      <p:sp>
        <p:nvSpPr>
          <p:cNvPr id="11" name="TextBox 10"/>
          <p:cNvSpPr txBox="1"/>
          <p:nvPr userDrawn="1"/>
        </p:nvSpPr>
        <p:spPr>
          <a:xfrm>
            <a:off x="481013" y="5445225"/>
            <a:ext cx="7560790" cy="837302"/>
          </a:xfrm>
          <a:prstGeom prst="rect">
            <a:avLst/>
          </a:prstGeom>
          <a:noFill/>
        </p:spPr>
        <p:txBody>
          <a:bodyPr wrap="square" lIns="0" tIns="0" rIns="0" bIns="0" rtlCol="0" anchor="b">
            <a:noAutofit/>
          </a:bodyPr>
          <a:lstStyle/>
          <a:p>
            <a:pPr algn="l">
              <a:spcAft>
                <a:spcPts val="200"/>
              </a:spcAft>
            </a:pPr>
            <a:r>
              <a:rPr lang="en-US" sz="700" b="1" dirty="0">
                <a:solidFill>
                  <a:srgbClr val="00AB4E"/>
                </a:solidFill>
                <a:latin typeface="+mn-lt"/>
                <a:cs typeface="Arial" pitchFamily="34" charset="0"/>
              </a:rPr>
              <a:t>Disclaimer</a:t>
            </a:r>
            <a:endParaRPr lang="en-US" sz="500" b="1" dirty="0">
              <a:solidFill>
                <a:srgbClr val="00AB4E"/>
              </a:solidFill>
              <a:latin typeface="+mn-lt"/>
              <a:cs typeface="Arial" pitchFamily="34" charset="0"/>
            </a:endParaRPr>
          </a:p>
          <a:p>
            <a:pPr algn="l"/>
            <a:r>
              <a:rPr lang="en-US" sz="500" dirty="0">
                <a:solidFill>
                  <a:schemeClr val="tx1"/>
                </a:solidFill>
                <a:latin typeface="+mn-lt"/>
                <a:cs typeface="Arial" pitchFamily="34" charset="0"/>
              </a:rPr>
              <a:t>The information contained in this presentation is confidential. Any unauthorized use, disclosure, reproduction, or dissemination, in full or in part, in any media or by any means, without the prior written permission of IHS Markit Ltd. or any of its affiliates ("IHS Markit") is strictly prohibited. IHS Markit owns all IHS Markit logos and trade names contained in this presentation that are subject to license. Opinions, statements, estimates, and projections in this presentation (including other media) are solely those of the individual author(s) at the time of writing and do not necessarily reflect the opinions of IHS Markit. Neither IHS Markit nor the author(s) has any obligation to update this presentation in the event that any content, opinion, statement, estimate,</a:t>
            </a:r>
            <a:r>
              <a:rPr lang="en-US" sz="500" baseline="0" dirty="0">
                <a:solidFill>
                  <a:schemeClr val="tx1"/>
                </a:solidFill>
                <a:latin typeface="+mn-lt"/>
                <a:cs typeface="Arial" pitchFamily="34" charset="0"/>
              </a:rPr>
              <a:t> </a:t>
            </a:r>
            <a:r>
              <a:rPr lang="en-US" sz="500" dirty="0">
                <a:solidFill>
                  <a:schemeClr val="tx1"/>
                </a:solidFill>
                <a:latin typeface="+mn-lt"/>
                <a:cs typeface="Arial" pitchFamily="34" charset="0"/>
              </a:rPr>
              <a:t>or projection (collectively, "information") changes or subsequently becomes inaccurate. IHS Markit makes no warranty, expressed or implied, as to the accuracy, completeness, or timeliness of any information in this presentation, and shall not in any way be liable to any recipient for any inaccuracies or omissions. Without limiting the foregoing, IHS Markit shall have no liability whatsoever to any recipient, whether in contract, in tort (including negligence), under warranty, under statute or otherwise, in respect of any loss or damage suffered by any recipient as a result of or in connection with any information provided, or any course of action determined, by it or any third party, whether or not based on any information provided. The inclusion of a link to an external website by IHS Markit should not be understood to be an endorsement of that website or the site's owners (or their products/services). IHS Markit is not responsible for either the content or output of external websites. Copyright © </a:t>
            </a:r>
            <a:r>
              <a:rPr lang="is-IS" sz="500" dirty="0">
                <a:solidFill>
                  <a:schemeClr val="tx1"/>
                </a:solidFill>
                <a:latin typeface="+mn-lt"/>
                <a:cs typeface="Arial" pitchFamily="34" charset="0"/>
              </a:rPr>
              <a:t>2019</a:t>
            </a:r>
            <a:r>
              <a:rPr lang="en-US" sz="500" dirty="0">
                <a:solidFill>
                  <a:schemeClr val="tx1"/>
                </a:solidFill>
                <a:latin typeface="+mn-lt"/>
                <a:cs typeface="Arial" pitchFamily="34" charset="0"/>
              </a:rPr>
              <a:t>, IHS Markit</a:t>
            </a:r>
            <a:r>
              <a:rPr lang="en-MY" sz="500" b="0" i="0" kern="1200" baseline="30000" dirty="0">
                <a:solidFill>
                  <a:schemeClr val="tx2"/>
                </a:solidFill>
                <a:effectLst/>
                <a:latin typeface="+mn-lt"/>
                <a:ea typeface="+mn-ea"/>
                <a:cs typeface="+mn-cs"/>
              </a:rPr>
              <a:t>®</a:t>
            </a:r>
            <a:r>
              <a:rPr lang="en-US" sz="500" dirty="0">
                <a:solidFill>
                  <a:schemeClr val="tx1"/>
                </a:solidFill>
                <a:latin typeface="+mn-lt"/>
                <a:cs typeface="Arial" pitchFamily="34" charset="0"/>
              </a:rPr>
              <a:t>. All rights reserved and all intellectual property rights are retained by IHS Markit. </a:t>
            </a:r>
          </a:p>
          <a:p>
            <a:pPr algn="l"/>
            <a:endParaRPr lang="en-US" sz="500" dirty="0">
              <a:solidFill>
                <a:schemeClr val="tx1"/>
              </a:solidFill>
              <a:latin typeface="+mn-lt"/>
              <a:cs typeface="Arial" pitchFamily="34" charset="0"/>
            </a:endParaRPr>
          </a:p>
        </p:txBody>
      </p:sp>
      <p:pic>
        <p:nvPicPr>
          <p:cNvPr id="6" name="Picture 5">
            <a:extLst>
              <a:ext uri="{FF2B5EF4-FFF2-40B4-BE49-F238E27FC236}">
                <a16:creationId xmlns="" xmlns:a16="http://schemas.microsoft.com/office/drawing/2014/main" id="{F6191F5C-2AE3-0440-9B4C-5D92AD6B8F4C}"/>
              </a:ext>
            </a:extLst>
          </p:cNvPr>
          <p:cNvPicPr>
            <a:picLocks noChangeAspect="1"/>
          </p:cNvPicPr>
          <p:nvPr userDrawn="1"/>
        </p:nvPicPr>
        <p:blipFill>
          <a:blip r:embed="rId2"/>
          <a:stretch>
            <a:fillRect/>
          </a:stretch>
        </p:blipFill>
        <p:spPr>
          <a:xfrm>
            <a:off x="9130152" y="5561727"/>
            <a:ext cx="2564398" cy="698059"/>
          </a:xfrm>
          <a:prstGeom prst="rect">
            <a:avLst/>
          </a:prstGeom>
        </p:spPr>
      </p:pic>
    </p:spTree>
    <p:extLst>
      <p:ext uri="{BB962C8B-B14F-4D97-AF65-F5344CB8AC3E}">
        <p14:creationId xmlns:p14="http://schemas.microsoft.com/office/powerpoint/2010/main" val="809127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1 Column">
    <p:spTree>
      <p:nvGrpSpPr>
        <p:cNvPr id="1" name=""/>
        <p:cNvGrpSpPr/>
        <p:nvPr/>
      </p:nvGrpSpPr>
      <p:grpSpPr>
        <a:xfrm>
          <a:off x="0" y="0"/>
          <a:ext cx="0" cy="0"/>
          <a:chOff x="0" y="0"/>
          <a:chExt cx="0" cy="0"/>
        </a:xfrm>
      </p:grpSpPr>
      <p:sp>
        <p:nvSpPr>
          <p:cNvPr id="11" name="TextBox 10"/>
          <p:cNvSpPr txBox="1"/>
          <p:nvPr userDrawn="1"/>
        </p:nvSpPr>
        <p:spPr>
          <a:xfrm>
            <a:off x="481013" y="504151"/>
            <a:ext cx="11233150" cy="461665"/>
          </a:xfrm>
          <a:prstGeom prst="rect">
            <a:avLst/>
          </a:prstGeom>
          <a:noFill/>
        </p:spPr>
        <p:txBody>
          <a:bodyPr wrap="square" lIns="0" rtlCol="0">
            <a:spAutoFit/>
          </a:bodyPr>
          <a:lstStyle/>
          <a:p>
            <a:r>
              <a:rPr lang="en-US" sz="2400" b="1" dirty="0">
                <a:solidFill>
                  <a:srgbClr val="00AB4E"/>
                </a:solidFill>
              </a:rPr>
              <a:t>Contents</a:t>
            </a:r>
          </a:p>
        </p:txBody>
      </p:sp>
      <p:sp>
        <p:nvSpPr>
          <p:cNvPr id="7" name="Text Placeholder 7"/>
          <p:cNvSpPr>
            <a:spLocks noGrp="1"/>
          </p:cNvSpPr>
          <p:nvPr>
            <p:ph type="body" sz="quarter" idx="13" hasCustomPrompt="1"/>
          </p:nvPr>
        </p:nvSpPr>
        <p:spPr>
          <a:xfrm>
            <a:off x="481013" y="1341438"/>
            <a:ext cx="11233149" cy="4967287"/>
          </a:xfrm>
          <a:prstGeom prst="rect">
            <a:avLst/>
          </a:prstGeom>
        </p:spPr>
        <p:txBody>
          <a:bodyPr/>
          <a:lstStyle>
            <a:lvl1pPr marL="0" indent="0">
              <a:spcBef>
                <a:spcPts val="1200"/>
              </a:spcBef>
              <a:spcAft>
                <a:spcPts val="300"/>
              </a:spcAft>
              <a:buClr>
                <a:schemeClr val="bg1"/>
              </a:buClr>
              <a:buSzPct val="25000"/>
              <a:buFont typeface="Arial" pitchFamily="34" charset="0"/>
              <a:buChar char="‮"/>
              <a:tabLst>
                <a:tab pos="7175500" algn="r"/>
              </a:tabLst>
              <a:defRPr lang="en-US" sz="16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504000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a:t>Section level 1</a:t>
            </a:r>
          </a:p>
        </p:txBody>
      </p:sp>
      <p:sp>
        <p:nvSpPr>
          <p:cNvPr id="9" name="Footer Placeholder 8"/>
          <p:cNvSpPr>
            <a:spLocks noGrp="1"/>
          </p:cNvSpPr>
          <p:nvPr>
            <p:ph type="ftr" sz="quarter" idx="14"/>
          </p:nvPr>
        </p:nvSpPr>
        <p:spPr/>
        <p:txBody>
          <a:bodyPr/>
          <a:lstStyle/>
          <a:p>
            <a:r>
              <a:rPr lang="en-US" dirty="0">
                <a:solidFill>
                  <a:srgbClr val="FFFFFF"/>
                </a:solidFill>
              </a:rPr>
              <a:t>Presentation Name / Month</a:t>
            </a:r>
          </a:p>
        </p:txBody>
      </p:sp>
      <p:sp>
        <p:nvSpPr>
          <p:cNvPr id="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339217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dirty="0"/>
          </a:p>
        </p:txBody>
      </p:sp>
      <p:sp>
        <p:nvSpPr>
          <p:cNvPr id="3" name="Content Placeholder 2"/>
          <p:cNvSpPr>
            <a:spLocks noGrp="1"/>
          </p:cNvSpPr>
          <p:nvPr>
            <p:ph idx="1"/>
          </p:nvPr>
        </p:nvSpPr>
        <p:spPr>
          <a:xfrm>
            <a:off x="470460" y="1916112"/>
            <a:ext cx="11243703" cy="4321176"/>
          </a:xfrm>
        </p:spPr>
        <p:txBody>
          <a:bodyPr/>
          <a:lstStyle/>
          <a:p>
            <a:pPr lvl="0"/>
            <a:r>
              <a:rPr lang="x-none"/>
              <a:t>Click to edit Master text styles</a:t>
            </a:r>
          </a:p>
          <a:p>
            <a:pPr lvl="1"/>
            <a:r>
              <a:rPr lang="x-none"/>
              <a:t>Second level</a:t>
            </a:r>
          </a:p>
          <a:p>
            <a:pPr lvl="2"/>
            <a:r>
              <a:rPr lang="x-none"/>
              <a:t>Third level</a:t>
            </a:r>
          </a:p>
        </p:txBody>
      </p:sp>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81013" y="1341438"/>
            <a:ext cx="11233149" cy="4967287"/>
          </a:xfrm>
          <a:prstGeom prst="rect">
            <a:avLst/>
          </a:prstGeo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a:t>Section level 1</a:t>
            </a:r>
          </a:p>
        </p:txBody>
      </p:sp>
      <p:sp>
        <p:nvSpPr>
          <p:cNvPr id="9" name="Footer Placeholder 8"/>
          <p:cNvSpPr>
            <a:spLocks noGrp="1"/>
          </p:cNvSpPr>
          <p:nvPr>
            <p:ph type="ftr" sz="quarter" idx="14"/>
          </p:nvPr>
        </p:nvSpPr>
        <p:spPr/>
        <p:txBody>
          <a:bodyPr/>
          <a:lstStyle/>
          <a:p>
            <a:r>
              <a:rPr lang="en-US" dirty="0">
                <a:solidFill>
                  <a:srgbClr val="FFFFFF"/>
                </a:solidFill>
              </a:rPr>
              <a:t>Presentation Name / Month</a:t>
            </a:r>
          </a:p>
        </p:txBody>
      </p:sp>
      <p:sp>
        <p:nvSpPr>
          <p:cNvPr id="8" name="Slide Number Placeholder 5"/>
          <p:cNvSpPr>
            <a:spLocks noGrp="1"/>
          </p:cNvSpPr>
          <p:nvPr>
            <p:ph type="sldNum" sz="quarter" idx="4"/>
          </p:nvPr>
        </p:nvSpPr>
        <p:spPr>
          <a:xfrm>
            <a:off x="6239436" y="6490800"/>
            <a:ext cx="5474728"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3" name="TextBox 12"/>
          <p:cNvSpPr txBox="1"/>
          <p:nvPr userDrawn="1"/>
        </p:nvSpPr>
        <p:spPr>
          <a:xfrm>
            <a:off x="481013" y="504151"/>
            <a:ext cx="11233150" cy="461665"/>
          </a:xfrm>
          <a:prstGeom prst="rect">
            <a:avLst/>
          </a:prstGeom>
          <a:noFill/>
        </p:spPr>
        <p:txBody>
          <a:bodyPr wrap="square" lIns="0" rtlCol="0">
            <a:spAutoFit/>
          </a:bodyPr>
          <a:lstStyle/>
          <a:p>
            <a:r>
              <a:rPr lang="en-US" sz="2400" b="1" dirty="0">
                <a:solidFill>
                  <a:srgbClr val="00AB4E"/>
                </a:solidFill>
              </a:rPr>
              <a:t>Contents</a:t>
            </a:r>
          </a:p>
        </p:txBody>
      </p:sp>
    </p:spTree>
    <p:extLst>
      <p:ext uri="{BB962C8B-B14F-4D97-AF65-F5344CB8AC3E}">
        <p14:creationId xmlns:p14="http://schemas.microsoft.com/office/powerpoint/2010/main" val="3130861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able of Contents - 1 Column">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481013" y="1341438"/>
            <a:ext cx="11233149" cy="4967287"/>
          </a:xfrm>
          <a:prstGeom prst="rect">
            <a:avLst/>
          </a:prstGeom>
        </p:spPr>
        <p:txBody>
          <a:bodyPr/>
          <a:lstStyle>
            <a:lvl1pPr marL="0" indent="0">
              <a:spcBef>
                <a:spcPts val="1200"/>
              </a:spcBef>
              <a:spcAft>
                <a:spcPts val="300"/>
              </a:spcAft>
              <a:buClr>
                <a:schemeClr val="bg1"/>
              </a:buClr>
              <a:buSzPct val="25000"/>
              <a:buFont typeface="Arial" pitchFamily="34" charset="0"/>
              <a:buChar char="‮"/>
              <a:tabLst>
                <a:tab pos="7175500"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7175500" algn="r"/>
              </a:tabLst>
              <a:defRPr lang="en-US" sz="14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7175500" algn="r"/>
              </a:tabLst>
              <a:defRPr lang="en-US" sz="11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a:t>Section level 1</a:t>
            </a:r>
          </a:p>
          <a:p>
            <a:pPr lvl="1"/>
            <a:r>
              <a:rPr lang="en-US" dirty="0"/>
              <a:t>Section level 2</a:t>
            </a:r>
          </a:p>
          <a:p>
            <a:pPr lvl="2"/>
            <a:r>
              <a:rPr lang="en-US" dirty="0"/>
              <a:t>Section level 3</a:t>
            </a:r>
          </a:p>
        </p:txBody>
      </p:sp>
      <p:sp>
        <p:nvSpPr>
          <p:cNvPr id="10" name="Footer Placeholder 8"/>
          <p:cNvSpPr>
            <a:spLocks noGrp="1"/>
          </p:cNvSpPr>
          <p:nvPr>
            <p:ph type="ftr" sz="quarter" idx="14"/>
          </p:nvPr>
        </p:nvSpPr>
        <p:spPr>
          <a:xfrm>
            <a:off x="6242049" y="0"/>
            <a:ext cx="5472113" cy="360000"/>
          </a:xfrm>
        </p:spPr>
        <p:txBody>
          <a:bodyPr/>
          <a:lstStyle/>
          <a:p>
            <a:r>
              <a:rPr lang="en-US" dirty="0">
                <a:solidFill>
                  <a:srgbClr val="FFFFFF"/>
                </a:solidFill>
              </a:rPr>
              <a:t>Presentation Name / Month </a:t>
            </a:r>
          </a:p>
        </p:txBody>
      </p:sp>
      <p:sp>
        <p:nvSpPr>
          <p:cNvPr id="11"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3" name="TextBox 12"/>
          <p:cNvSpPr txBox="1"/>
          <p:nvPr userDrawn="1"/>
        </p:nvSpPr>
        <p:spPr>
          <a:xfrm>
            <a:off x="481013" y="504151"/>
            <a:ext cx="11233150" cy="461665"/>
          </a:xfrm>
          <a:prstGeom prst="rect">
            <a:avLst/>
          </a:prstGeom>
          <a:noFill/>
        </p:spPr>
        <p:txBody>
          <a:bodyPr wrap="square" lIns="0" rtlCol="0">
            <a:spAutoFit/>
          </a:bodyPr>
          <a:lstStyle/>
          <a:p>
            <a:r>
              <a:rPr lang="en-US" sz="2400" b="1" dirty="0">
                <a:solidFill>
                  <a:srgbClr val="00AB4E"/>
                </a:solidFill>
              </a:rPr>
              <a:t>Contents</a:t>
            </a:r>
          </a:p>
        </p:txBody>
      </p:sp>
    </p:spTree>
    <p:extLst>
      <p:ext uri="{BB962C8B-B14F-4D97-AF65-F5344CB8AC3E}">
        <p14:creationId xmlns:p14="http://schemas.microsoft.com/office/powerpoint/2010/main" val="735305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of Contents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81013" y="1341438"/>
            <a:ext cx="11233149" cy="4967287"/>
          </a:xfrm>
          <a:prstGeom prst="rect">
            <a:avLst/>
          </a:prstGeo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4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11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a:t>Section Level 1</a:t>
            </a:r>
          </a:p>
          <a:p>
            <a:pPr lvl="1"/>
            <a:r>
              <a:rPr lang="en-US" dirty="0"/>
              <a:t>Section level 2</a:t>
            </a:r>
          </a:p>
          <a:p>
            <a:pPr lvl="2"/>
            <a:r>
              <a:rPr lang="en-US" dirty="0"/>
              <a:t>Section level 3</a:t>
            </a:r>
          </a:p>
        </p:txBody>
      </p:sp>
      <p:sp>
        <p:nvSpPr>
          <p:cNvPr id="8" name="Footer Placeholder 8"/>
          <p:cNvSpPr>
            <a:spLocks noGrp="1"/>
          </p:cNvSpPr>
          <p:nvPr>
            <p:ph type="ftr" sz="quarter" idx="14"/>
          </p:nvPr>
        </p:nvSpPr>
        <p:spPr>
          <a:xfrm>
            <a:off x="6242049" y="0"/>
            <a:ext cx="5472113" cy="360000"/>
          </a:xfrm>
        </p:spPr>
        <p:txBody>
          <a:bodyPr/>
          <a:lstStyle/>
          <a:p>
            <a:r>
              <a:rPr lang="en-US" dirty="0">
                <a:solidFill>
                  <a:srgbClr val="FFFFFF"/>
                </a:solidFill>
              </a:rPr>
              <a:t>Presentation Name / Month</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4" name="TextBox 13"/>
          <p:cNvSpPr txBox="1"/>
          <p:nvPr userDrawn="1"/>
        </p:nvSpPr>
        <p:spPr>
          <a:xfrm>
            <a:off x="481013" y="504151"/>
            <a:ext cx="11233150" cy="461665"/>
          </a:xfrm>
          <a:prstGeom prst="rect">
            <a:avLst/>
          </a:prstGeom>
          <a:noFill/>
        </p:spPr>
        <p:txBody>
          <a:bodyPr wrap="square" lIns="0" rtlCol="0">
            <a:spAutoFit/>
          </a:bodyPr>
          <a:lstStyle/>
          <a:p>
            <a:r>
              <a:rPr lang="en-US" sz="2400" b="1" dirty="0">
                <a:solidFill>
                  <a:srgbClr val="00AB4E"/>
                </a:solidFill>
              </a:rPr>
              <a:t>Contents</a:t>
            </a:r>
          </a:p>
        </p:txBody>
      </p:sp>
    </p:spTree>
    <p:extLst>
      <p:ext uri="{BB962C8B-B14F-4D97-AF65-F5344CB8AC3E}">
        <p14:creationId xmlns:p14="http://schemas.microsoft.com/office/powerpoint/2010/main" val="12258146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81013" y="836640"/>
            <a:ext cx="11233149" cy="1821740"/>
          </a:xfrm>
          <a:prstGeom prst="rect">
            <a:avLst/>
          </a:prstGeom>
        </p:spPr>
        <p:txBody>
          <a:bodyPr anchor="b"/>
          <a:lstStyle>
            <a:lvl1pPr>
              <a:defRPr sz="2800" spc="0" baseline="0"/>
            </a:lvl1pPr>
          </a:lstStyle>
          <a:p>
            <a:r>
              <a:rPr lang="en-US" dirty="0"/>
              <a:t>Section divider title here in sentence case</a:t>
            </a:r>
          </a:p>
        </p:txBody>
      </p:sp>
      <p:cxnSp>
        <p:nvCxnSpPr>
          <p:cNvPr id="13" name="Straight Connector 12"/>
          <p:cNvCxnSpPr/>
          <p:nvPr userDrawn="1"/>
        </p:nvCxnSpPr>
        <p:spPr>
          <a:xfrm>
            <a:off x="481013" y="2729818"/>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Footer Placeholder 8"/>
          <p:cNvSpPr>
            <a:spLocks noGrp="1"/>
          </p:cNvSpPr>
          <p:nvPr>
            <p:ph type="ftr" sz="quarter" idx="14"/>
          </p:nvPr>
        </p:nvSpPr>
        <p:spPr>
          <a:xfrm>
            <a:off x="6242049" y="0"/>
            <a:ext cx="5472113" cy="360000"/>
          </a:xfrm>
        </p:spPr>
        <p:txBody>
          <a:bodyPr/>
          <a:lstStyle/>
          <a:p>
            <a:r>
              <a:rPr lang="en-US" dirty="0">
                <a:solidFill>
                  <a:srgbClr val="FFFFFF"/>
                </a:solidFill>
              </a:rPr>
              <a:t>Presentation Name / Month</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6" name="Text Placeholder 4"/>
          <p:cNvSpPr>
            <a:spLocks noGrp="1"/>
          </p:cNvSpPr>
          <p:nvPr>
            <p:ph type="body" sz="quarter" idx="13"/>
          </p:nvPr>
        </p:nvSpPr>
        <p:spPr>
          <a:xfrm>
            <a:off x="481013" y="4797190"/>
            <a:ext cx="11233150" cy="1390433"/>
          </a:xfrm>
          <a:prstGeom prst="rect">
            <a:avLst/>
          </a:prstGeom>
        </p:spPr>
        <p:txBody>
          <a:bodyPr anchor="b"/>
          <a:lstStyle>
            <a:lvl1pPr>
              <a:spcBef>
                <a:spcPts val="0"/>
              </a:spcBef>
              <a:spcAft>
                <a:spcPts val="600"/>
              </a:spcAft>
              <a:buNone/>
              <a:defRPr sz="1400" b="0">
                <a:solidFill>
                  <a:srgbClr val="58595B"/>
                </a:solidFill>
              </a:defRPr>
            </a:lvl1pPr>
          </a:lstStyle>
          <a:p>
            <a:pPr lvl="0"/>
            <a:r>
              <a:rPr lang="en-US" b="1"/>
              <a:t>Click to edit Master text styles</a:t>
            </a:r>
          </a:p>
        </p:txBody>
      </p:sp>
    </p:spTree>
    <p:extLst>
      <p:ext uri="{BB962C8B-B14F-4D97-AF65-F5344CB8AC3E}">
        <p14:creationId xmlns:p14="http://schemas.microsoft.com/office/powerpoint/2010/main" val="1198597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7" name="Footer Placeholder 6"/>
          <p:cNvSpPr>
            <a:spLocks noGrp="1"/>
          </p:cNvSpPr>
          <p:nvPr>
            <p:ph type="ftr" sz="quarter" idx="11"/>
          </p:nvPr>
        </p:nvSpPr>
        <p:spPr/>
        <p:txBody>
          <a:bodyPr/>
          <a:lstStyle/>
          <a:p>
            <a:r>
              <a:rPr lang="en-US" dirty="0">
                <a:solidFill>
                  <a:srgbClr val="FFFFFF"/>
                </a:solidFill>
              </a:rPr>
              <a:t>Presentation Name / Month</a:t>
            </a:r>
          </a:p>
        </p:txBody>
      </p:sp>
      <p:sp>
        <p:nvSpPr>
          <p:cNvPr id="11" name="Gray text above slide title"/>
          <p:cNvSpPr>
            <a:spLocks noGrp="1"/>
          </p:cNvSpPr>
          <p:nvPr>
            <p:ph type="body" sz="quarter" idx="12"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0" name="Content Placeholder 2"/>
          <p:cNvSpPr>
            <a:spLocks noGrp="1"/>
          </p:cNvSpPr>
          <p:nvPr>
            <p:ph idx="1"/>
          </p:nvPr>
        </p:nvSpPr>
        <p:spPr>
          <a:xfrm>
            <a:off x="481013" y="1484313"/>
            <a:ext cx="11233150" cy="4752975"/>
          </a:xfrm>
          <a:prstGeom prst="rect">
            <a:avLst/>
          </a:prstGeom>
        </p:spPr>
        <p:txBody>
          <a:bodyPr/>
          <a:lstStyle>
            <a:lvl1pPr>
              <a:spcBef>
                <a:spcPts val="600"/>
              </a:spcBef>
              <a:defRPr/>
            </a:lvl1pPr>
            <a:lvl2pPr>
              <a:spcBef>
                <a:spcPts val="600"/>
              </a:spcBef>
              <a:defRPr/>
            </a:lvl2pPr>
            <a:lvl3pPr>
              <a:spcBef>
                <a:spcPts val="600"/>
              </a:spcBef>
              <a:defRPr/>
            </a:lvl3pPr>
            <a:lvl4pPr marL="727075" indent="-179388">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67531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7" name="Content Placeholder 2"/>
          <p:cNvSpPr>
            <a:spLocks noGrp="1"/>
          </p:cNvSpPr>
          <p:nvPr>
            <p:ph idx="1"/>
          </p:nvPr>
        </p:nvSpPr>
        <p:spPr>
          <a:xfrm>
            <a:off x="481013" y="1484313"/>
            <a:ext cx="5472111" cy="475297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1"/>
          </p:nvPr>
        </p:nvSpPr>
        <p:spPr>
          <a:xfrm>
            <a:off x="6242050" y="1484313"/>
            <a:ext cx="5472113" cy="475297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2"/>
          </p:nvPr>
        </p:nvSpPr>
        <p:spPr/>
        <p:txBody>
          <a:bodyPr/>
          <a:lstStyle/>
          <a:p>
            <a:r>
              <a:rPr lang="en-US" dirty="0">
                <a:solidFill>
                  <a:srgbClr val="FFFFFF"/>
                </a:solidFill>
              </a:rPr>
              <a:t>Presentation Name / Month</a:t>
            </a:r>
          </a:p>
        </p:txBody>
      </p:sp>
      <p:sp>
        <p:nvSpPr>
          <p:cNvPr id="11" name="Gray text above slide title"/>
          <p:cNvSpPr>
            <a:spLocks noGrp="1"/>
          </p:cNvSpPr>
          <p:nvPr>
            <p:ph type="body" sz="quarter" idx="13"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3804768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Placeholders v2">
    <p:spTree>
      <p:nvGrpSpPr>
        <p:cNvPr id="1" name=""/>
        <p:cNvGrpSpPr/>
        <p:nvPr/>
      </p:nvGrpSpPr>
      <p:grpSpPr>
        <a:xfrm>
          <a:off x="0" y="0"/>
          <a:ext cx="0" cy="0"/>
          <a:chOff x="0" y="0"/>
          <a:chExt cx="0" cy="0"/>
        </a:xfrm>
      </p:grpSpPr>
      <p:sp>
        <p:nvSpPr>
          <p:cNvPr id="14"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8" name="Content Placeholder 2"/>
          <p:cNvSpPr>
            <a:spLocks noGrp="1"/>
          </p:cNvSpPr>
          <p:nvPr>
            <p:ph idx="1"/>
          </p:nvPr>
        </p:nvSpPr>
        <p:spPr>
          <a:xfrm>
            <a:off x="481013" y="1484313"/>
            <a:ext cx="11233149"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1"/>
          </p:nvPr>
        </p:nvSpPr>
        <p:spPr>
          <a:xfrm>
            <a:off x="481013" y="4005263"/>
            <a:ext cx="11233149"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2"/>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3"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33439816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12" name="Content Placeholder 2"/>
          <p:cNvSpPr>
            <a:spLocks noGrp="1"/>
          </p:cNvSpPr>
          <p:nvPr>
            <p:ph idx="1"/>
          </p:nvPr>
        </p:nvSpPr>
        <p:spPr>
          <a:xfrm>
            <a:off x="481013" y="1484314"/>
            <a:ext cx="3528000" cy="4752974"/>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1"/>
          </p:nvPr>
        </p:nvSpPr>
        <p:spPr>
          <a:xfrm>
            <a:off x="4312384" y="1484314"/>
            <a:ext cx="3528000" cy="4752974"/>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2"/>
          </p:nvPr>
        </p:nvSpPr>
        <p:spPr>
          <a:xfrm>
            <a:off x="8143755" y="1484314"/>
            <a:ext cx="3528000" cy="4752974"/>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3"/>
          </p:nvPr>
        </p:nvSpPr>
        <p:spPr/>
        <p:txBody>
          <a:bodyPr/>
          <a:lstStyle/>
          <a:p>
            <a:r>
              <a:rPr lang="en-US" dirty="0">
                <a:solidFill>
                  <a:srgbClr val="FFFFFF"/>
                </a:solidFill>
              </a:rPr>
              <a:t>Presentation Name / Month</a:t>
            </a:r>
          </a:p>
        </p:txBody>
      </p:sp>
      <p:sp>
        <p:nvSpPr>
          <p:cNvPr id="9" name="Gray text above slide title"/>
          <p:cNvSpPr>
            <a:spLocks noGrp="1"/>
          </p:cNvSpPr>
          <p:nvPr>
            <p:ph type="body" sz="quarter" idx="14"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320528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 Placeholders v2">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8" name="Content Placeholder 2"/>
          <p:cNvSpPr>
            <a:spLocks noGrp="1"/>
          </p:cNvSpPr>
          <p:nvPr>
            <p:ph idx="1"/>
          </p:nvPr>
        </p:nvSpPr>
        <p:spPr>
          <a:xfrm>
            <a:off x="481013" y="1484313"/>
            <a:ext cx="5472111" cy="475297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1"/>
          </p:nvPr>
        </p:nvSpPr>
        <p:spPr>
          <a:xfrm>
            <a:off x="6242050" y="1484313"/>
            <a:ext cx="5472113"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2"/>
          </p:nvPr>
        </p:nvSpPr>
        <p:spPr>
          <a:xfrm>
            <a:off x="6242051" y="4005263"/>
            <a:ext cx="5472112" cy="2232025"/>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3"/>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4"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21975386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Placeholders v3">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
          </p:nvPr>
        </p:nvSpPr>
        <p:spPr>
          <a:xfrm>
            <a:off x="6242050" y="1484313"/>
            <a:ext cx="5472113" cy="475297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1"/>
          </p:nvPr>
        </p:nvSpPr>
        <p:spPr>
          <a:xfrm>
            <a:off x="481013" y="1484313"/>
            <a:ext cx="5472112"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2"/>
          </p:nvPr>
        </p:nvSpPr>
        <p:spPr>
          <a:xfrm>
            <a:off x="481013" y="4005263"/>
            <a:ext cx="5472111" cy="2232025"/>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p:cNvSpPr>
            <a:spLocks noGrp="1"/>
          </p:cNvSpPr>
          <p:nvPr>
            <p:ph type="ftr" sz="quarter" idx="13"/>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4"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405960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dirty="0"/>
          </a:p>
        </p:txBody>
      </p:sp>
      <p:sp>
        <p:nvSpPr>
          <p:cNvPr id="3" name="Content Placeholder 2"/>
          <p:cNvSpPr>
            <a:spLocks noGrp="1"/>
          </p:cNvSpPr>
          <p:nvPr>
            <p:ph idx="1"/>
          </p:nvPr>
        </p:nvSpPr>
        <p:spPr>
          <a:xfrm>
            <a:off x="470460" y="1916112"/>
            <a:ext cx="11243703" cy="4321175"/>
          </a:xfrm>
        </p:spPr>
        <p:txBody>
          <a:bodyPr/>
          <a:lstStyle/>
          <a:p>
            <a:pPr lvl="0"/>
            <a:r>
              <a:rPr lang="x-none"/>
              <a:t>Click to edit Master text styles</a:t>
            </a:r>
          </a:p>
          <a:p>
            <a:pPr lvl="1"/>
            <a:r>
              <a:rPr lang="x-none"/>
              <a:t>Second level</a:t>
            </a:r>
          </a:p>
          <a:p>
            <a:pPr lvl="2"/>
            <a:r>
              <a:rPr lang="x-none"/>
              <a:t>Third level</a:t>
            </a:r>
          </a:p>
        </p:txBody>
      </p:sp>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dirty="0"/>
          </a:p>
        </p:txBody>
      </p:sp>
      <p:sp>
        <p:nvSpPr>
          <p:cNvPr id="8" name="Text Placeholder 7"/>
          <p:cNvSpPr>
            <a:spLocks noGrp="1"/>
          </p:cNvSpPr>
          <p:nvPr>
            <p:ph type="body" sz="quarter" idx="13"/>
          </p:nvPr>
        </p:nvSpPr>
        <p:spPr>
          <a:xfrm>
            <a:off x="470460" y="1389888"/>
            <a:ext cx="11283164" cy="244800"/>
          </a:xfrm>
        </p:spPr>
        <p:txBody>
          <a:bodyPr wrap="square">
            <a:spAutoFit/>
          </a:bodyPr>
          <a:lstStyle>
            <a:lvl1pPr marL="0" indent="0">
              <a:lnSpc>
                <a:spcPct val="100000"/>
              </a:lnSpc>
              <a:buNone/>
              <a:defRPr sz="1600"/>
            </a:lvl1pPr>
          </a:lstStyle>
          <a:p>
            <a:pPr lvl="0"/>
            <a:r>
              <a:rPr lang="x-none"/>
              <a:t>Click to edit Master text styles</a:t>
            </a:r>
          </a:p>
        </p:txBody>
      </p:sp>
    </p:spTree>
    <p:extLst>
      <p:ext uri="{BB962C8B-B14F-4D97-AF65-F5344CB8AC3E}">
        <p14:creationId xmlns:p14="http://schemas.microsoft.com/office/powerpoint/2010/main" val="17485306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Placeholders v4">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
          </p:nvPr>
        </p:nvSpPr>
        <p:spPr>
          <a:xfrm>
            <a:off x="481013" y="1484313"/>
            <a:ext cx="11233149"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1"/>
          </p:nvPr>
        </p:nvSpPr>
        <p:spPr>
          <a:xfrm>
            <a:off x="481013" y="4005263"/>
            <a:ext cx="5472112" cy="2232025"/>
          </a:xfrm>
          <a:prstGeom prst="rect">
            <a:avLst/>
          </a:prstGeom>
        </p:spPr>
        <p:txBody>
          <a:bodyPr/>
          <a:lstStyle>
            <a:lvl4pPr marL="727075" indent="-179388">
              <a:tabLst/>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2"/>
          </p:nvPr>
        </p:nvSpPr>
        <p:spPr>
          <a:xfrm>
            <a:off x="6242050" y="4005263"/>
            <a:ext cx="5472113" cy="2232025"/>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p:cNvSpPr>
            <a:spLocks noGrp="1"/>
          </p:cNvSpPr>
          <p:nvPr>
            <p:ph type="ftr" sz="quarter" idx="13"/>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4"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19657508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laceholders v5">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1"/>
          </p:nvPr>
        </p:nvSpPr>
        <p:spPr>
          <a:xfrm>
            <a:off x="481013" y="1484313"/>
            <a:ext cx="5472112"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6242050" y="1484313"/>
            <a:ext cx="5472113" cy="2232025"/>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9"/>
          </p:nvPr>
        </p:nvSpPr>
        <p:spPr>
          <a:xfrm>
            <a:off x="481013" y="4005263"/>
            <a:ext cx="11233149" cy="2232025"/>
          </a:xfrm>
          <a:prstGeom prst="rect">
            <a:avLst/>
          </a:prstGeom>
        </p:spPr>
        <p:txBody>
          <a:bodyPr/>
          <a:lstStyle>
            <a:lvl4pPr marL="727075" indent="-179388">
              <a:tabLs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0"/>
          <p:cNvSpPr>
            <a:spLocks noGrp="1"/>
          </p:cNvSpPr>
          <p:nvPr>
            <p:ph type="ftr" sz="quarter" idx="20"/>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4"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19441122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11" name="Content Placeholder 2"/>
          <p:cNvSpPr>
            <a:spLocks noGrp="1"/>
          </p:cNvSpPr>
          <p:nvPr>
            <p:ph idx="11"/>
          </p:nvPr>
        </p:nvSpPr>
        <p:spPr>
          <a:xfrm>
            <a:off x="481013" y="1484313"/>
            <a:ext cx="5472112"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6242050" y="1484313"/>
            <a:ext cx="5472113" cy="2232025"/>
          </a:xfrm>
          <a:prstGeom prst="rect">
            <a:avLst/>
          </a:prstGeom>
        </p:spPr>
        <p:txBody>
          <a:bodyPr/>
          <a:lstStyle>
            <a:lvl4pPr marL="727075" indent="-179388">
              <a:tabLst/>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3"/>
          </p:nvPr>
        </p:nvSpPr>
        <p:spPr>
          <a:xfrm>
            <a:off x="481013" y="4005263"/>
            <a:ext cx="5472112" cy="2232025"/>
          </a:xfrm>
          <a:prstGeom prst="rect">
            <a:avLst/>
          </a:prstGeo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6242050" y="4005263"/>
            <a:ext cx="5472113" cy="2232025"/>
          </a:xfrm>
          <a:prstGeom prst="rect">
            <a:avLst/>
          </a:prstGeom>
        </p:spPr>
        <p:txBody>
          <a:bodyPr/>
          <a:lstStyle>
            <a:lvl4pPr marL="727075" indent="-179388">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5"/>
          </p:nvPr>
        </p:nvSpPr>
        <p:spPr/>
        <p:txBody>
          <a:bodyPr/>
          <a:lstStyle/>
          <a:p>
            <a:r>
              <a:rPr lang="en-US" dirty="0">
                <a:solidFill>
                  <a:srgbClr val="FFFFFF"/>
                </a:solidFill>
              </a:rPr>
              <a:t>Presentation Name / Month</a:t>
            </a:r>
          </a:p>
        </p:txBody>
      </p:sp>
      <p:sp>
        <p:nvSpPr>
          <p:cNvPr id="12" name="Gray text above slide title"/>
          <p:cNvSpPr>
            <a:spLocks noGrp="1"/>
          </p:cNvSpPr>
          <p:nvPr>
            <p:ph type="body" sz="quarter" idx="16"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37471881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7" name="Footer Placeholder 6"/>
          <p:cNvSpPr>
            <a:spLocks noGrp="1"/>
          </p:cNvSpPr>
          <p:nvPr>
            <p:ph type="ftr" sz="quarter" idx="11"/>
          </p:nvPr>
        </p:nvSpPr>
        <p:spPr/>
        <p:txBody>
          <a:bodyPr/>
          <a:lstStyle/>
          <a:p>
            <a:r>
              <a:rPr lang="en-US" dirty="0">
                <a:solidFill>
                  <a:srgbClr val="FFFFFF"/>
                </a:solidFill>
              </a:rPr>
              <a:t>Presentation Name / Month</a:t>
            </a:r>
          </a:p>
        </p:txBody>
      </p:sp>
      <p:sp>
        <p:nvSpPr>
          <p:cNvPr id="10" name="Gray text above slide title"/>
          <p:cNvSpPr>
            <a:spLocks noGrp="1"/>
          </p:cNvSpPr>
          <p:nvPr>
            <p:ph type="body" sz="quarter" idx="16"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11"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1493845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242049" y="0"/>
            <a:ext cx="5472113" cy="360000"/>
          </a:xfrm>
        </p:spPr>
        <p:txBody>
          <a:bodyPr/>
          <a:lstStyle/>
          <a:p>
            <a:r>
              <a:rPr lang="en-US" dirty="0">
                <a:solidFill>
                  <a:srgbClr val="FFFFFF"/>
                </a:solidFill>
              </a:rPr>
              <a:t>Presentation Name / Month </a:t>
            </a:r>
          </a:p>
        </p:txBody>
      </p:sp>
      <p:sp>
        <p:nvSpPr>
          <p:cNvPr id="6" name="Gray text above slide title"/>
          <p:cNvSpPr>
            <a:spLocks noGrp="1"/>
          </p:cNvSpPr>
          <p:nvPr>
            <p:ph type="body" sz="quarter" idx="16" hasCustomPrompt="1"/>
          </p:nvPr>
        </p:nvSpPr>
        <p:spPr>
          <a:xfrm>
            <a:off x="481013" y="0"/>
            <a:ext cx="5472112" cy="360040"/>
          </a:xfrm>
          <a:prstGeom prst="rect">
            <a:avLst/>
          </a:prstGeom>
        </p:spPr>
        <p:txBody>
          <a:bodyPr wrap="none" anchor="ctr"/>
          <a:lstStyle>
            <a:lvl1pPr marL="0" indent="0">
              <a:buNone/>
              <a:tabLst/>
              <a:defRPr sz="1600" b="1">
                <a:solidFill>
                  <a:schemeClr val="bg1"/>
                </a:solidFill>
              </a:defRPr>
            </a:lvl1pPr>
          </a:lstStyle>
          <a:p>
            <a:pPr lvl="0"/>
            <a:r>
              <a:rPr lang="en-US" dirty="0"/>
              <a:t>Add white text here in sentence case</a:t>
            </a:r>
          </a:p>
        </p:txBody>
      </p:sp>
      <p:sp>
        <p:nvSpPr>
          <p:cNvPr id="7"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extLst>
      <p:ext uri="{BB962C8B-B14F-4D97-AF65-F5344CB8AC3E}">
        <p14:creationId xmlns:p14="http://schemas.microsoft.com/office/powerpoint/2010/main" val="73834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07370" cy="6864858"/>
          </a:xfrm>
          <a:prstGeom prst="rect">
            <a:avLst/>
          </a:prstGeom>
        </p:spPr>
      </p:pic>
      <p:sp>
        <p:nvSpPr>
          <p:cNvPr id="2" name="Title 1"/>
          <p:cNvSpPr>
            <a:spLocks noGrp="1"/>
          </p:cNvSpPr>
          <p:nvPr>
            <p:ph type="title"/>
          </p:nvPr>
        </p:nvSpPr>
        <p:spPr>
          <a:xfrm>
            <a:off x="481013" y="2961682"/>
            <a:ext cx="7963640" cy="461665"/>
          </a:xfrm>
        </p:spPr>
        <p:txBody>
          <a:bodyPr wrap="square" anchor="b">
            <a:spAutoFit/>
          </a:bodyPr>
          <a:lstStyle>
            <a:lvl1pPr>
              <a:lnSpc>
                <a:spcPct val="100000"/>
              </a:lnSpc>
              <a:defRPr sz="3000">
                <a:solidFill>
                  <a:schemeClr val="bg1"/>
                </a:solidFill>
              </a:defRPr>
            </a:lvl1pPr>
          </a:lstStyle>
          <a:p>
            <a:r>
              <a:rPr lang="x-none"/>
              <a:t>Click to edit Master title style</a:t>
            </a:r>
            <a:endParaRPr lang="en-US" dirty="0"/>
          </a:p>
        </p:txBody>
      </p:sp>
      <p:sp>
        <p:nvSpPr>
          <p:cNvPr id="3" name="Text Placeholder 2"/>
          <p:cNvSpPr>
            <a:spLocks noGrp="1"/>
          </p:cNvSpPr>
          <p:nvPr>
            <p:ph type="body" idx="1"/>
          </p:nvPr>
        </p:nvSpPr>
        <p:spPr>
          <a:xfrm>
            <a:off x="481013" y="3570649"/>
            <a:ext cx="7963642" cy="246221"/>
          </a:xfrm>
        </p:spPr>
        <p:txBody>
          <a:bodyPr wrap="square">
            <a:spAutoFit/>
          </a:bodyPr>
          <a:lstStyle>
            <a:lvl1pPr marL="0" indent="0">
              <a:lnSpc>
                <a:spcPct val="100000"/>
              </a:lnSpc>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x-none"/>
              <a:t>Click to edit Master text styles</a:t>
            </a:r>
          </a:p>
        </p:txBody>
      </p:sp>
      <p:sp>
        <p:nvSpPr>
          <p:cNvPr id="6" name="Slide Number Placeholder 5"/>
          <p:cNvSpPr>
            <a:spLocks noGrp="1"/>
          </p:cNvSpPr>
          <p:nvPr>
            <p:ph type="sldNum" sz="quarter" idx="12"/>
          </p:nvPr>
        </p:nvSpPr>
        <p:spPr/>
        <p:txBody>
          <a:bodyPr/>
          <a:lstStyle/>
          <a:p>
            <a:fld id="{4704619B-9823-F845-874B-2390AC991BC7}" type="slidenum">
              <a:rPr lang="en-US" smtClean="0"/>
              <a:t>‹#›</a:t>
            </a:fld>
            <a:endParaRPr lang="en-US" dirty="0"/>
          </a:p>
        </p:txBody>
      </p:sp>
      <p:sp>
        <p:nvSpPr>
          <p:cNvPr id="16" name="TextBox 15"/>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bg1"/>
                </a:solidFill>
              </a:rPr>
              <a:t>Confidential. © </a:t>
            </a:r>
            <a:r>
              <a:rPr lang="is-IS" sz="600" dirty="0">
                <a:solidFill>
                  <a:schemeClr val="bg1"/>
                </a:solidFill>
              </a:rPr>
              <a:t>2019</a:t>
            </a:r>
            <a:r>
              <a:rPr lang="en-US" sz="600" dirty="0">
                <a:solidFill>
                  <a:schemeClr val="bg1"/>
                </a:solidFill>
              </a:rPr>
              <a:t> IHS Markit</a:t>
            </a:r>
            <a:r>
              <a:rPr lang="en-MY" sz="600" b="0" i="0" kern="1200" baseline="30000" dirty="0">
                <a:solidFill>
                  <a:schemeClr val="bg1"/>
                </a:solidFill>
                <a:effectLst/>
                <a:latin typeface="+mn-lt"/>
                <a:ea typeface="+mn-ea"/>
                <a:cs typeface="+mn-cs"/>
              </a:rPr>
              <a:t>®</a:t>
            </a:r>
            <a:r>
              <a:rPr lang="en-US" sz="600" dirty="0">
                <a:solidFill>
                  <a:schemeClr val="bg1"/>
                </a:solidFill>
              </a:rPr>
              <a:t>. All Rights Reserved.</a:t>
            </a:r>
          </a:p>
        </p:txBody>
      </p:sp>
      <p:pic>
        <p:nvPicPr>
          <p:cNvPr id="9" name="Picture 8">
            <a:extLst>
              <a:ext uri="{FF2B5EF4-FFF2-40B4-BE49-F238E27FC236}">
                <a16:creationId xmlns="" xmlns:a16="http://schemas.microsoft.com/office/drawing/2014/main" id="{54D7D811-0212-C542-AD00-10D3542547B3}"/>
              </a:ext>
            </a:extLst>
          </p:cNvPr>
          <p:cNvPicPr>
            <a:picLocks noChangeAspect="1"/>
          </p:cNvPicPr>
          <p:nvPr userDrawn="1"/>
        </p:nvPicPr>
        <p:blipFill>
          <a:blip r:embed="rId3"/>
          <a:stretch>
            <a:fillRect/>
          </a:stretch>
        </p:blipFill>
        <p:spPr>
          <a:xfrm>
            <a:off x="481572" y="174625"/>
            <a:ext cx="1283727" cy="349446"/>
          </a:xfrm>
          <a:prstGeom prst="rect">
            <a:avLst/>
          </a:prstGeom>
        </p:spPr>
      </p:pic>
    </p:spTree>
    <p:extLst>
      <p:ext uri="{BB962C8B-B14F-4D97-AF65-F5344CB8AC3E}">
        <p14:creationId xmlns:p14="http://schemas.microsoft.com/office/powerpoint/2010/main" val="175900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 whit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07370" cy="6864858"/>
          </a:xfrm>
          <a:prstGeom prst="rect">
            <a:avLst/>
          </a:prstGeom>
        </p:spPr>
      </p:pic>
      <p:sp>
        <p:nvSpPr>
          <p:cNvPr id="2" name="Title 1"/>
          <p:cNvSpPr>
            <a:spLocks noGrp="1"/>
          </p:cNvSpPr>
          <p:nvPr>
            <p:ph type="title"/>
          </p:nvPr>
        </p:nvSpPr>
        <p:spPr>
          <a:xfrm>
            <a:off x="481013" y="2961682"/>
            <a:ext cx="7963640" cy="461665"/>
          </a:xfrm>
        </p:spPr>
        <p:txBody>
          <a:bodyPr wrap="square" anchor="b">
            <a:spAutoFit/>
          </a:bodyPr>
          <a:lstStyle>
            <a:lvl1pPr>
              <a:lnSpc>
                <a:spcPct val="100000"/>
              </a:lnSpc>
              <a:defRPr sz="3000">
                <a:solidFill>
                  <a:schemeClr val="accent1"/>
                </a:solidFill>
              </a:defRPr>
            </a:lvl1pPr>
          </a:lstStyle>
          <a:p>
            <a:r>
              <a:rPr lang="x-none"/>
              <a:t>Click to edit Master title style</a:t>
            </a:r>
            <a:endParaRPr lang="en-US" dirty="0"/>
          </a:p>
        </p:txBody>
      </p:sp>
      <p:sp>
        <p:nvSpPr>
          <p:cNvPr id="3" name="Text Placeholder 2"/>
          <p:cNvSpPr>
            <a:spLocks noGrp="1"/>
          </p:cNvSpPr>
          <p:nvPr>
            <p:ph type="body" idx="1"/>
          </p:nvPr>
        </p:nvSpPr>
        <p:spPr>
          <a:xfrm>
            <a:off x="481013" y="3570649"/>
            <a:ext cx="7963642" cy="246221"/>
          </a:xfrm>
        </p:spPr>
        <p:txBody>
          <a:bodyPr wrap="square">
            <a:spAutoFit/>
          </a:bodyPr>
          <a:lstStyle>
            <a:lvl1pPr marL="0" indent="0">
              <a:lnSpc>
                <a:spcPct val="100000"/>
              </a:lnSpc>
              <a:buNone/>
              <a:defRPr sz="16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x-none"/>
              <a:t>Click to edit Master text styles</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704619B-9823-F845-874B-2390AC991BC7}" type="slidenum">
              <a:rPr lang="en-US" smtClean="0"/>
              <a:pPr/>
              <a:t>‹#›</a:t>
            </a:fld>
            <a:endParaRPr lang="en-US" dirty="0"/>
          </a:p>
        </p:txBody>
      </p:sp>
      <p:pic>
        <p:nvPicPr>
          <p:cNvPr id="8" name="Picture 7">
            <a:extLst>
              <a:ext uri="{FF2B5EF4-FFF2-40B4-BE49-F238E27FC236}">
                <a16:creationId xmlns="" xmlns:a16="http://schemas.microsoft.com/office/drawing/2014/main" id="{3A704EAC-3760-6645-AD7C-AC41C9A1E253}"/>
              </a:ext>
            </a:extLst>
          </p:cNvPr>
          <p:cNvPicPr>
            <a:picLocks noChangeAspect="1"/>
          </p:cNvPicPr>
          <p:nvPr userDrawn="1"/>
        </p:nvPicPr>
        <p:blipFill>
          <a:blip r:embed="rId3"/>
          <a:stretch>
            <a:fillRect/>
          </a:stretch>
        </p:blipFill>
        <p:spPr>
          <a:xfrm>
            <a:off x="481572" y="174625"/>
            <a:ext cx="1283727" cy="349445"/>
          </a:xfrm>
          <a:prstGeom prst="rect">
            <a:avLst/>
          </a:prstGeom>
        </p:spPr>
      </p:pic>
      <p:sp>
        <p:nvSpPr>
          <p:cNvPr id="10" name="TextBox 9">
            <a:extLst>
              <a:ext uri="{FF2B5EF4-FFF2-40B4-BE49-F238E27FC236}">
                <a16:creationId xmlns="" xmlns:a16="http://schemas.microsoft.com/office/drawing/2014/main" id="{55AF3989-24D5-8547-ADB1-E7AF09B11873}"/>
              </a:ext>
            </a:extLst>
          </p:cNvPr>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tx2"/>
                </a:solidFill>
              </a:rPr>
              <a:t>Confidential. © </a:t>
            </a:r>
            <a:r>
              <a:rPr lang="is-IS" sz="600" dirty="0">
                <a:solidFill>
                  <a:schemeClr val="tx2"/>
                </a:solidFill>
              </a:rPr>
              <a:t>2019</a:t>
            </a:r>
            <a:r>
              <a:rPr lang="en-US" sz="600" dirty="0">
                <a:solidFill>
                  <a:schemeClr val="tx2"/>
                </a:solidFill>
              </a:rPr>
              <a:t> IHS Markit</a:t>
            </a:r>
            <a:r>
              <a:rPr lang="en-MY" sz="600" b="0" i="0" kern="1200" baseline="30000" dirty="0">
                <a:solidFill>
                  <a:schemeClr val="tx2"/>
                </a:solidFill>
                <a:effectLst/>
                <a:latin typeface="+mn-lt"/>
                <a:ea typeface="+mn-ea"/>
                <a:cs typeface="+mn-cs"/>
              </a:rPr>
              <a:t>®</a:t>
            </a:r>
            <a:r>
              <a:rPr lang="en-US" sz="600" dirty="0">
                <a:solidFill>
                  <a:schemeClr val="tx2"/>
                </a:solidFill>
              </a:rPr>
              <a:t>. All Rights Reserved.</a:t>
            </a:r>
          </a:p>
        </p:txBody>
      </p:sp>
    </p:spTree>
    <p:extLst>
      <p:ext uri="{BB962C8B-B14F-4D97-AF65-F5344CB8AC3E}">
        <p14:creationId xmlns:p14="http://schemas.microsoft.com/office/powerpoint/2010/main" val="127607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1013" y="961012"/>
            <a:ext cx="11233150" cy="370800"/>
          </a:xfrm>
        </p:spPr>
        <p:txBody>
          <a:bodyPr/>
          <a:lstStyle/>
          <a:p>
            <a:r>
              <a:rPr lang="x-none"/>
              <a:t>Click to edit Master title style</a:t>
            </a:r>
            <a:endParaRPr lang="en-US" dirty="0"/>
          </a:p>
        </p:txBody>
      </p:sp>
      <p:sp>
        <p:nvSpPr>
          <p:cNvPr id="3" name="Content Placeholder 2"/>
          <p:cNvSpPr>
            <a:spLocks noGrp="1"/>
          </p:cNvSpPr>
          <p:nvPr>
            <p:ph sz="half" idx="1"/>
          </p:nvPr>
        </p:nvSpPr>
        <p:spPr>
          <a:xfrm>
            <a:off x="481012" y="1916113"/>
            <a:ext cx="5461447" cy="4160838"/>
          </a:xfrm>
        </p:spPr>
        <p:txBody>
          <a:bodyPr/>
          <a:lstStyle/>
          <a:p>
            <a:pPr lvl="0"/>
            <a:r>
              <a:rPr lang="x-none"/>
              <a:t>Click to edit Master text styles</a:t>
            </a:r>
          </a:p>
          <a:p>
            <a:pPr lvl="1"/>
            <a:r>
              <a:rPr lang="x-none"/>
              <a:t>Second level</a:t>
            </a:r>
          </a:p>
          <a:p>
            <a:pPr lvl="2"/>
            <a:r>
              <a:rPr lang="x-none"/>
              <a:t>Third level</a:t>
            </a:r>
          </a:p>
        </p:txBody>
      </p:sp>
      <p:sp>
        <p:nvSpPr>
          <p:cNvPr id="4" name="Content Placeholder 3"/>
          <p:cNvSpPr>
            <a:spLocks noGrp="1"/>
          </p:cNvSpPr>
          <p:nvPr>
            <p:ph sz="half" idx="2"/>
          </p:nvPr>
        </p:nvSpPr>
        <p:spPr>
          <a:xfrm>
            <a:off x="6242163" y="1916113"/>
            <a:ext cx="5472000" cy="4176712"/>
          </a:xfrm>
        </p:spPr>
        <p:txBody>
          <a:bodyPr/>
          <a:lstStyle/>
          <a:p>
            <a:pPr lvl="0"/>
            <a:r>
              <a:rPr lang="x-none"/>
              <a:t>Click to edit Master text styles</a:t>
            </a:r>
          </a:p>
          <a:p>
            <a:pPr lvl="1"/>
            <a:r>
              <a:rPr lang="x-none"/>
              <a:t>Second level</a:t>
            </a:r>
          </a:p>
          <a:p>
            <a:pPr lvl="2"/>
            <a:r>
              <a:rPr lang="x-none"/>
              <a:t>Third level</a:t>
            </a:r>
          </a:p>
        </p:txBody>
      </p:sp>
      <p:sp>
        <p:nvSpPr>
          <p:cNvPr id="7" name="Slide Number Placeholder 6"/>
          <p:cNvSpPr>
            <a:spLocks noGrp="1"/>
          </p:cNvSpPr>
          <p:nvPr>
            <p:ph type="sldNum" sz="quarter" idx="12"/>
          </p:nvPr>
        </p:nvSpPr>
        <p:spPr/>
        <p:txBody>
          <a:bodyPr/>
          <a:lstStyle/>
          <a:p>
            <a:fld id="{4704619B-9823-F845-874B-2390AC991BC7}" type="slidenum">
              <a:rPr lang="en-US" smtClean="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1013" y="1916113"/>
            <a:ext cx="5466724" cy="4176712"/>
          </a:xfrm>
        </p:spPr>
        <p:txBody>
          <a:bodyPr/>
          <a:lstStyle/>
          <a:p>
            <a:pPr lvl="0"/>
            <a:r>
              <a:rPr lang="x-none"/>
              <a:t>Click to edit Master text styles</a:t>
            </a:r>
          </a:p>
          <a:p>
            <a:pPr lvl="1"/>
            <a:r>
              <a:rPr lang="x-none"/>
              <a:t>Second level</a:t>
            </a:r>
          </a:p>
          <a:p>
            <a:pPr lvl="2"/>
            <a:r>
              <a:rPr lang="x-none"/>
              <a:t>Third level</a:t>
            </a:r>
          </a:p>
        </p:txBody>
      </p:sp>
      <p:sp>
        <p:nvSpPr>
          <p:cNvPr id="6" name="Content Placeholder 5"/>
          <p:cNvSpPr>
            <a:spLocks noGrp="1"/>
          </p:cNvSpPr>
          <p:nvPr>
            <p:ph sz="quarter" idx="4"/>
          </p:nvPr>
        </p:nvSpPr>
        <p:spPr>
          <a:xfrm>
            <a:off x="6242163" y="1916113"/>
            <a:ext cx="5472000" cy="4176712"/>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7" name="Text Placeholder 2"/>
          <p:cNvSpPr>
            <a:spLocks noGrp="1"/>
          </p:cNvSpPr>
          <p:nvPr>
            <p:ph type="body" idx="1"/>
          </p:nvPr>
        </p:nvSpPr>
        <p:spPr>
          <a:xfrm>
            <a:off x="475735" y="1389887"/>
            <a:ext cx="11238428"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8" name="Title 1"/>
          <p:cNvSpPr>
            <a:spLocks noGrp="1"/>
          </p:cNvSpPr>
          <p:nvPr>
            <p:ph type="title"/>
          </p:nvPr>
        </p:nvSpPr>
        <p:spPr>
          <a:xfrm>
            <a:off x="481013" y="961012"/>
            <a:ext cx="11233150" cy="370800"/>
          </a:xfrm>
        </p:spPr>
        <p:txBody>
          <a:bodyPr/>
          <a:lstStyle/>
          <a:p>
            <a:r>
              <a:rPr lang="x-none"/>
              <a:t>Click to edit Master title style</a:t>
            </a:r>
            <a:endParaRPr lang="en-US" dirty="0"/>
          </a:p>
        </p:txBody>
      </p:sp>
    </p:spTree>
    <p:extLst>
      <p:ext uri="{BB962C8B-B14F-4D97-AF65-F5344CB8AC3E}">
        <p14:creationId xmlns:p14="http://schemas.microsoft.com/office/powerpoint/2010/main" val="76403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with 2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735" y="138988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81013" y="1916112"/>
            <a:ext cx="5466724" cy="4176713"/>
          </a:xfrm>
        </p:spPr>
        <p:txBody>
          <a:bodyPr/>
          <a:lstStyle/>
          <a:p>
            <a:pPr lvl="0"/>
            <a:r>
              <a:rPr lang="x-none"/>
              <a:t>Click to edit Master text styles</a:t>
            </a:r>
          </a:p>
          <a:p>
            <a:pPr lvl="1"/>
            <a:r>
              <a:rPr lang="x-none"/>
              <a:t>Second level</a:t>
            </a:r>
          </a:p>
          <a:p>
            <a:pPr lvl="2"/>
            <a:r>
              <a:rPr lang="x-none"/>
              <a:t>Third level</a:t>
            </a:r>
          </a:p>
        </p:txBody>
      </p:sp>
      <p:sp>
        <p:nvSpPr>
          <p:cNvPr id="5" name="Text Placeholder 4"/>
          <p:cNvSpPr>
            <a:spLocks noGrp="1"/>
          </p:cNvSpPr>
          <p:nvPr>
            <p:ph type="body" sz="quarter" idx="3"/>
          </p:nvPr>
        </p:nvSpPr>
        <p:spPr>
          <a:xfrm>
            <a:off x="6242163" y="138988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242163" y="1916113"/>
            <a:ext cx="5472000" cy="4176712"/>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11" name="Title 1"/>
          <p:cNvSpPr>
            <a:spLocks noGrp="1"/>
          </p:cNvSpPr>
          <p:nvPr>
            <p:ph type="title"/>
          </p:nvPr>
        </p:nvSpPr>
        <p:spPr>
          <a:xfrm>
            <a:off x="481013" y="961012"/>
            <a:ext cx="5472112" cy="370800"/>
          </a:xfrm>
        </p:spPr>
        <p:txBody>
          <a:bodyPr/>
          <a:lstStyle/>
          <a:p>
            <a:r>
              <a:rPr lang="x-none"/>
              <a:t>Click to edit Master title style</a:t>
            </a:r>
            <a:endParaRPr lang="en-US" dirty="0"/>
          </a:p>
        </p:txBody>
      </p:sp>
      <p:sp>
        <p:nvSpPr>
          <p:cNvPr id="8" name="Text Placeholder 7"/>
          <p:cNvSpPr>
            <a:spLocks noGrp="1"/>
          </p:cNvSpPr>
          <p:nvPr>
            <p:ph type="body" sz="quarter" idx="13"/>
          </p:nvPr>
        </p:nvSpPr>
        <p:spPr>
          <a:xfrm>
            <a:off x="6242049" y="961012"/>
            <a:ext cx="5472113" cy="360362"/>
          </a:xfrm>
        </p:spPr>
        <p:txBody>
          <a:bodyPr/>
          <a:lstStyle>
            <a:lvl1pPr marL="0" indent="0">
              <a:buNone/>
              <a:defRPr lang="en-US" sz="2400" kern="1200" dirty="0">
                <a:solidFill>
                  <a:schemeClr val="accent1"/>
                </a:solidFill>
                <a:latin typeface="+mj-lt"/>
                <a:ea typeface="+mj-ea"/>
                <a:cs typeface="+mj-cs"/>
              </a:defRPr>
            </a:lvl1pPr>
          </a:lstStyle>
          <a:p>
            <a:pPr lvl="0"/>
            <a:r>
              <a:rPr lang="x-none"/>
              <a:t>Click to edit Master text styles</a:t>
            </a:r>
          </a:p>
        </p:txBody>
      </p:sp>
    </p:spTree>
    <p:extLst>
      <p:ext uri="{BB962C8B-B14F-4D97-AF65-F5344CB8AC3E}">
        <p14:creationId xmlns:p14="http://schemas.microsoft.com/office/powerpoint/2010/main" val="2098995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with 2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735" y="175564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75737" y="2276474"/>
            <a:ext cx="5472000" cy="3816351"/>
          </a:xfrm>
        </p:spPr>
        <p:txBody>
          <a:bodyPr/>
          <a:lstStyle/>
          <a:p>
            <a:pPr lvl="0"/>
            <a:r>
              <a:rPr lang="x-none"/>
              <a:t>Click to edit Master text styles</a:t>
            </a:r>
          </a:p>
          <a:p>
            <a:pPr lvl="1"/>
            <a:r>
              <a:rPr lang="x-none"/>
              <a:t>Second level</a:t>
            </a:r>
          </a:p>
          <a:p>
            <a:pPr lvl="2"/>
            <a:r>
              <a:rPr lang="x-none"/>
              <a:t>Third level</a:t>
            </a:r>
          </a:p>
        </p:txBody>
      </p:sp>
      <p:sp>
        <p:nvSpPr>
          <p:cNvPr id="5" name="Text Placeholder 4"/>
          <p:cNvSpPr>
            <a:spLocks noGrp="1"/>
          </p:cNvSpPr>
          <p:nvPr>
            <p:ph type="body" sz="quarter" idx="3"/>
          </p:nvPr>
        </p:nvSpPr>
        <p:spPr>
          <a:xfrm>
            <a:off x="6242163" y="1755648"/>
            <a:ext cx="5472000" cy="244800"/>
          </a:xfrm>
        </p:spPr>
        <p:txBody>
          <a:bodyPr wrap="square" anchor="t" anchorCtr="0">
            <a:spAutoFit/>
          </a:bodyPr>
          <a:lstStyle>
            <a:lvl1pPr marL="0" indent="0">
              <a:lnSpc>
                <a:spcPct val="100000"/>
              </a:lnSpc>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242163" y="2276474"/>
            <a:ext cx="5472000" cy="3816351"/>
          </a:xfrm>
        </p:spPr>
        <p:txBody>
          <a:bodyPr/>
          <a:lstStyle/>
          <a:p>
            <a:pPr lvl="0"/>
            <a:r>
              <a:rPr lang="x-none"/>
              <a:t>Click to edit Master text styles</a:t>
            </a:r>
          </a:p>
          <a:p>
            <a:pPr lvl="1"/>
            <a:r>
              <a:rPr lang="x-none"/>
              <a:t>Second level</a:t>
            </a:r>
          </a:p>
          <a:p>
            <a:pPr lvl="2"/>
            <a:r>
              <a:rPr lang="x-none"/>
              <a:t>Third level</a:t>
            </a:r>
          </a:p>
        </p:txBody>
      </p:sp>
      <p:sp>
        <p:nvSpPr>
          <p:cNvPr id="9" name="Slide Number Placeholder 8"/>
          <p:cNvSpPr>
            <a:spLocks noGrp="1"/>
          </p:cNvSpPr>
          <p:nvPr>
            <p:ph type="sldNum" sz="quarter" idx="12"/>
          </p:nvPr>
        </p:nvSpPr>
        <p:spPr/>
        <p:txBody>
          <a:bodyPr/>
          <a:lstStyle/>
          <a:p>
            <a:fld id="{4704619B-9823-F845-874B-2390AC991BC7}" type="slidenum">
              <a:rPr lang="en-US" smtClean="0"/>
              <a:t>‹#›</a:t>
            </a:fld>
            <a:endParaRPr lang="en-US" dirty="0"/>
          </a:p>
        </p:txBody>
      </p:sp>
      <p:sp>
        <p:nvSpPr>
          <p:cNvPr id="11" name="Title 1"/>
          <p:cNvSpPr>
            <a:spLocks noGrp="1"/>
          </p:cNvSpPr>
          <p:nvPr>
            <p:ph type="title"/>
          </p:nvPr>
        </p:nvSpPr>
        <p:spPr>
          <a:xfrm>
            <a:off x="481013" y="961012"/>
            <a:ext cx="5472112" cy="370800"/>
          </a:xfrm>
        </p:spPr>
        <p:txBody>
          <a:bodyPr/>
          <a:lstStyle/>
          <a:p>
            <a:r>
              <a:rPr lang="x-none"/>
              <a:t>Click to edit Master title style</a:t>
            </a:r>
            <a:endParaRPr lang="en-US" dirty="0"/>
          </a:p>
        </p:txBody>
      </p:sp>
      <p:sp>
        <p:nvSpPr>
          <p:cNvPr id="12" name="Text Placeholder 7"/>
          <p:cNvSpPr>
            <a:spLocks noGrp="1"/>
          </p:cNvSpPr>
          <p:nvPr>
            <p:ph type="body" sz="quarter" idx="13"/>
          </p:nvPr>
        </p:nvSpPr>
        <p:spPr>
          <a:xfrm>
            <a:off x="6242049" y="961012"/>
            <a:ext cx="5472113" cy="360362"/>
          </a:xfrm>
        </p:spPr>
        <p:txBody>
          <a:bodyPr/>
          <a:lstStyle>
            <a:lvl1pPr marL="0" indent="0">
              <a:buNone/>
              <a:defRPr lang="en-US" sz="2400" kern="1200" dirty="0">
                <a:solidFill>
                  <a:schemeClr val="accent1"/>
                </a:solidFill>
                <a:latin typeface="+mj-lt"/>
                <a:ea typeface="+mj-ea"/>
                <a:cs typeface="+mj-cs"/>
              </a:defRPr>
            </a:lvl1pPr>
          </a:lstStyle>
          <a:p>
            <a:pPr lvl="0"/>
            <a:r>
              <a:rPr lang="x-none"/>
              <a:t>Click to edit Master text styles</a:t>
            </a:r>
          </a:p>
        </p:txBody>
      </p:sp>
    </p:spTree>
    <p:extLst>
      <p:ext uri="{BB962C8B-B14F-4D97-AF65-F5344CB8AC3E}">
        <p14:creationId xmlns:p14="http://schemas.microsoft.com/office/powerpoint/2010/main" val="82271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1.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2.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5"/>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4306"/>
            <a:ext cx="12207370" cy="689536"/>
          </a:xfrm>
          <a:prstGeom prst="rect">
            <a:avLst/>
          </a:prstGeom>
        </p:spPr>
      </p:pic>
      <p:sp>
        <p:nvSpPr>
          <p:cNvPr id="2" name="Title Placeholder 1"/>
          <p:cNvSpPr>
            <a:spLocks noGrp="1"/>
          </p:cNvSpPr>
          <p:nvPr>
            <p:ph type="title"/>
          </p:nvPr>
        </p:nvSpPr>
        <p:spPr>
          <a:xfrm>
            <a:off x="481013" y="961012"/>
            <a:ext cx="11233150" cy="369332"/>
          </a:xfrm>
          <a:prstGeom prst="rect">
            <a:avLst/>
          </a:prstGeom>
        </p:spPr>
        <p:txBody>
          <a:bodyPr vert="horz" wrap="square" lIns="0" tIns="0" rIns="0" bIns="0" rtlCol="0" anchor="t" anchorCtr="0">
            <a:spAutoFit/>
          </a:bodyPr>
          <a:lstStyle/>
          <a:p>
            <a:r>
              <a:rPr lang="x-none"/>
              <a:t>Click to edit Master title style</a:t>
            </a:r>
            <a:endParaRPr lang="en-US" dirty="0"/>
          </a:p>
        </p:txBody>
      </p:sp>
      <p:sp>
        <p:nvSpPr>
          <p:cNvPr id="3" name="Text Placeholder 2"/>
          <p:cNvSpPr>
            <a:spLocks noGrp="1"/>
          </p:cNvSpPr>
          <p:nvPr>
            <p:ph type="body" idx="1"/>
          </p:nvPr>
        </p:nvSpPr>
        <p:spPr>
          <a:xfrm>
            <a:off x="470460" y="1916112"/>
            <a:ext cx="11243703" cy="4321176"/>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11164876" y="270195"/>
            <a:ext cx="549287" cy="153888"/>
          </a:xfrm>
          <a:prstGeom prst="rect">
            <a:avLst/>
          </a:prstGeom>
        </p:spPr>
        <p:txBody>
          <a:bodyPr vert="horz" wrap="square" lIns="0" tIns="0" rIns="0" bIns="0" rtlCol="0" anchor="ctr">
            <a:spAutoFit/>
          </a:bodyPr>
          <a:lstStyle>
            <a:lvl1pPr algn="r">
              <a:defRPr sz="1000">
                <a:solidFill>
                  <a:schemeClr val="bg1"/>
                </a:solidFill>
              </a:defRPr>
            </a:lvl1pPr>
          </a:lstStyle>
          <a:p>
            <a:fld id="{4704619B-9823-F845-874B-2390AC991BC7}" type="slidenum">
              <a:rPr lang="en-US" smtClean="0"/>
              <a:pPr/>
              <a:t>‹#›</a:t>
            </a:fld>
            <a:endParaRPr lang="en-US" dirty="0"/>
          </a:p>
        </p:txBody>
      </p:sp>
      <p:pic>
        <p:nvPicPr>
          <p:cNvPr id="10" name="Picture 9">
            <a:extLst>
              <a:ext uri="{FF2B5EF4-FFF2-40B4-BE49-F238E27FC236}">
                <a16:creationId xmlns="" xmlns:a16="http://schemas.microsoft.com/office/drawing/2014/main" id="{91E558D9-C3CF-D94F-92B9-78BD9FCF5AFB}"/>
              </a:ext>
            </a:extLst>
          </p:cNvPr>
          <p:cNvPicPr>
            <a:picLocks noChangeAspect="1"/>
          </p:cNvPicPr>
          <p:nvPr userDrawn="1"/>
        </p:nvPicPr>
        <p:blipFill>
          <a:blip r:embed="rId21"/>
          <a:stretch>
            <a:fillRect/>
          </a:stretch>
        </p:blipFill>
        <p:spPr>
          <a:xfrm>
            <a:off x="481572" y="174625"/>
            <a:ext cx="1283727" cy="349446"/>
          </a:xfrm>
          <a:prstGeom prst="rect">
            <a:avLst/>
          </a:prstGeom>
        </p:spPr>
      </p:pic>
      <p:sp>
        <p:nvSpPr>
          <p:cNvPr id="11" name="TextBox 10">
            <a:extLst>
              <a:ext uri="{FF2B5EF4-FFF2-40B4-BE49-F238E27FC236}">
                <a16:creationId xmlns="" xmlns:a16="http://schemas.microsoft.com/office/drawing/2014/main" id="{8F190C13-3DA2-A540-8A0D-E7C875E38C35}"/>
              </a:ext>
            </a:extLst>
          </p:cNvPr>
          <p:cNvSpPr txBox="1"/>
          <p:nvPr userDrawn="1"/>
        </p:nvSpPr>
        <p:spPr>
          <a:xfrm>
            <a:off x="483602" y="6621522"/>
            <a:ext cx="1862689" cy="184666"/>
          </a:xfrm>
          <a:prstGeom prst="rect">
            <a:avLst/>
          </a:prstGeom>
          <a:noFill/>
        </p:spPr>
        <p:txBody>
          <a:bodyPr wrap="none" lIns="0" rIns="0" rtlCol="0">
            <a:spAutoFit/>
          </a:bodyPr>
          <a:lstStyle/>
          <a:p>
            <a:r>
              <a:rPr lang="en-US" sz="600" dirty="0">
                <a:solidFill>
                  <a:schemeClr val="tx2"/>
                </a:solidFill>
              </a:rPr>
              <a:t>Confidential. © </a:t>
            </a:r>
            <a:r>
              <a:rPr lang="is-IS" sz="600" dirty="0">
                <a:solidFill>
                  <a:schemeClr val="tx2"/>
                </a:solidFill>
              </a:rPr>
              <a:t>2019</a:t>
            </a:r>
            <a:r>
              <a:rPr lang="en-US" sz="600" dirty="0">
                <a:solidFill>
                  <a:schemeClr val="tx2"/>
                </a:solidFill>
              </a:rPr>
              <a:t> IHS Markit</a:t>
            </a:r>
            <a:r>
              <a:rPr lang="en-MY" sz="600" b="0" i="0" kern="1200" baseline="30000" dirty="0">
                <a:solidFill>
                  <a:schemeClr val="tx2"/>
                </a:solidFill>
                <a:effectLst/>
                <a:latin typeface="+mn-lt"/>
                <a:ea typeface="+mn-ea"/>
                <a:cs typeface="+mn-cs"/>
              </a:rPr>
              <a:t>®</a:t>
            </a:r>
            <a:r>
              <a:rPr lang="en-US" sz="600" dirty="0">
                <a:solidFill>
                  <a:schemeClr val="tx2"/>
                </a:solidFill>
              </a:rPr>
              <a:t>. All Rights Reserved.</a:t>
            </a:r>
          </a:p>
        </p:txBody>
      </p:sp>
    </p:spTree>
    <p:extLst>
      <p:ext uri="{BB962C8B-B14F-4D97-AF65-F5344CB8AC3E}">
        <p14:creationId xmlns:p14="http://schemas.microsoft.com/office/powerpoint/2010/main" val="1732658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73" r:id="rId5"/>
    <p:sldLayoutId id="2147483664" r:id="rId6"/>
    <p:sldLayoutId id="2147483665" r:id="rId7"/>
    <p:sldLayoutId id="2147483674" r:id="rId8"/>
    <p:sldLayoutId id="2147483680" r:id="rId9"/>
    <p:sldLayoutId id="2147483675" r:id="rId10"/>
    <p:sldLayoutId id="2147483676" r:id="rId11"/>
    <p:sldLayoutId id="2147483699" r:id="rId12"/>
    <p:sldLayoutId id="2147483677" r:id="rId13"/>
    <p:sldLayoutId id="2147483678" r:id="rId14"/>
    <p:sldLayoutId id="2147483679" r:id="rId15"/>
    <p:sldLayoutId id="2147483666" r:id="rId16"/>
    <p:sldLayoutId id="2147483667" r:id="rId17"/>
    <p:sldLayoutId id="2147483698" r:id="rId18"/>
  </p:sldLayoutIdLst>
  <p:hf hdr="0" ftr="0" dt="0"/>
  <p:txStyles>
    <p:titleStyle>
      <a:lvl1pPr algn="l" defTabSz="914400" rtl="0" eaLnBrk="1" latinLnBrk="0" hangingPunct="1">
        <a:lnSpc>
          <a:spcPct val="100000"/>
        </a:lnSpc>
        <a:spcBef>
          <a:spcPct val="0"/>
        </a:spcBef>
        <a:buNone/>
        <a:defRPr sz="2400" kern="1200">
          <a:solidFill>
            <a:schemeClr val="accent1"/>
          </a:solidFill>
          <a:latin typeface="+mj-lt"/>
          <a:ea typeface="+mj-ea"/>
          <a:cs typeface="+mj-cs"/>
        </a:defRPr>
      </a:lvl1pPr>
    </p:titleStyle>
    <p:bodyStyle>
      <a:lvl1pPr marL="171450" indent="-171450" algn="l" defTabSz="914400" rtl="0" eaLnBrk="1" latinLnBrk="0" hangingPunct="1">
        <a:lnSpc>
          <a:spcPct val="100000"/>
        </a:lnSpc>
        <a:spcBef>
          <a:spcPts val="1000"/>
        </a:spcBef>
        <a:buClr>
          <a:schemeClr val="accent1"/>
        </a:buClr>
        <a:buFont typeface="Arial" panose="020B0604020202020204" pitchFamily="34" charset="0"/>
        <a:buChar char="•"/>
        <a:tabLst/>
        <a:defRPr sz="1400" kern="1200">
          <a:solidFill>
            <a:schemeClr val="tx2"/>
          </a:solidFill>
          <a:latin typeface="+mn-lt"/>
          <a:ea typeface="+mn-ea"/>
          <a:cs typeface="+mn-cs"/>
        </a:defRPr>
      </a:lvl1pPr>
      <a:lvl2pPr marL="344488" indent="-173038" algn="l" defTabSz="914400" rtl="0" eaLnBrk="1" latinLnBrk="0" hangingPunct="1">
        <a:lnSpc>
          <a:spcPct val="100000"/>
        </a:lnSpc>
        <a:spcBef>
          <a:spcPts val="1000"/>
        </a:spcBef>
        <a:buClr>
          <a:schemeClr val="accent1"/>
        </a:buClr>
        <a:buFont typeface=".HelveticaNeueDeskInterface-Regular" charset="0"/>
        <a:buChar char="&gt;"/>
        <a:tabLst/>
        <a:defRPr sz="1400" kern="1200">
          <a:solidFill>
            <a:schemeClr val="tx2"/>
          </a:solidFill>
          <a:latin typeface="+mn-lt"/>
          <a:ea typeface="+mn-ea"/>
          <a:cs typeface="+mn-cs"/>
        </a:defRPr>
      </a:lvl2pPr>
      <a:lvl3pPr marL="515938" indent="-171450" algn="l" defTabSz="914400" rtl="0" eaLnBrk="1" latinLnBrk="0" hangingPunct="1">
        <a:lnSpc>
          <a:spcPct val="100000"/>
        </a:lnSpc>
        <a:spcBef>
          <a:spcPts val="1000"/>
        </a:spcBef>
        <a:buClr>
          <a:schemeClr val="accent1"/>
        </a:buClr>
        <a:buFont typeface=".HelveticaNeueDeskInterface-Regular" charset="0"/>
        <a:buChar char="–"/>
        <a:tabLst/>
        <a:defRPr sz="1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88" userDrawn="1">
          <p15:clr>
            <a:srgbClr val="F26B43"/>
          </p15:clr>
        </p15:guide>
        <p15:guide id="2" pos="5472" userDrawn="1">
          <p15:clr>
            <a:srgbClr val="F26B43"/>
          </p15:clr>
        </p15:guide>
        <p15:guide id="3" orient="horz" pos="606" userDrawn="1">
          <p15:clr>
            <a:srgbClr val="F26B43"/>
          </p15:clr>
        </p15:guide>
        <p15:guide id="4" orient="horz" pos="1187" userDrawn="1">
          <p15:clr>
            <a:srgbClr val="F26B43"/>
          </p15:clr>
        </p15:guide>
        <p15:guide id="7" orient="horz" pos="3828" userDrawn="1">
          <p15:clr>
            <a:srgbClr val="F26B43"/>
          </p15:clr>
        </p15:guide>
        <p15:guide id="8" orient="horz" pos="8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mage1.png"/>
          <p:cNvPicPr>
            <a:picLocks noChangeAspect="1"/>
          </p:cNvPicPr>
          <p:nvPr/>
        </p:nvPicPr>
        <p:blipFill>
          <a:blip r:embed="rId18"/>
          <a:stretch>
            <a:fillRect/>
          </a:stretch>
        </p:blipFill>
        <p:spPr>
          <a:xfrm>
            <a:off x="755" y="0"/>
            <a:ext cx="12194420" cy="360000"/>
          </a:xfrm>
          <a:prstGeom prst="rect">
            <a:avLst/>
          </a:prstGeom>
        </p:spPr>
      </p:pic>
      <p:sp>
        <p:nvSpPr>
          <p:cNvPr id="14" name="Title Placeholder 1"/>
          <p:cNvSpPr>
            <a:spLocks noGrp="1"/>
          </p:cNvSpPr>
          <p:nvPr>
            <p:ph type="title"/>
          </p:nvPr>
        </p:nvSpPr>
        <p:spPr>
          <a:xfrm>
            <a:off x="481013" y="549275"/>
            <a:ext cx="11233150" cy="755489"/>
          </a:xfrm>
          <a:prstGeom prst="rect">
            <a:avLst/>
          </a:prstGeom>
        </p:spPr>
        <p:txBody>
          <a:bodyPr vert="horz" lIns="0" tIns="0" rIns="0" bIns="0" rtlCol="0" anchor="t">
            <a:noAutofit/>
          </a:bodyPr>
          <a:lstStyle/>
          <a:p>
            <a:r>
              <a:rPr lang="en-US"/>
              <a:t>Click to edit Master title style</a:t>
            </a:r>
            <a:endParaRPr lang="en-US" dirty="0"/>
          </a:p>
        </p:txBody>
      </p:sp>
      <p:sp>
        <p:nvSpPr>
          <p:cNvPr id="15" name="Footer Placeholder 4"/>
          <p:cNvSpPr>
            <a:spLocks noGrp="1"/>
          </p:cNvSpPr>
          <p:nvPr>
            <p:ph type="ftr" sz="quarter" idx="3"/>
          </p:nvPr>
        </p:nvSpPr>
        <p:spPr>
          <a:xfrm>
            <a:off x="6242049" y="0"/>
            <a:ext cx="5472113" cy="360000"/>
          </a:xfrm>
          <a:prstGeom prst="rect">
            <a:avLst/>
          </a:prstGeom>
        </p:spPr>
        <p:txBody>
          <a:bodyPr vert="horz" wrap="none" lIns="0" tIns="0" rIns="0" bIns="0" rtlCol="0" anchor="ctr"/>
          <a:lstStyle>
            <a:lvl1pPr algn="r">
              <a:defRPr sz="800" b="1">
                <a:solidFill>
                  <a:schemeClr val="bg1"/>
                </a:solidFill>
              </a:defRPr>
            </a:lvl1pPr>
          </a:lstStyle>
          <a:p>
            <a:r>
              <a:rPr lang="en-US" dirty="0">
                <a:solidFill>
                  <a:srgbClr val="FFFFFF"/>
                </a:solidFill>
              </a:rPr>
              <a:t>Presentation Name / Month</a:t>
            </a:r>
          </a:p>
        </p:txBody>
      </p:sp>
      <p:sp>
        <p:nvSpPr>
          <p:cNvPr id="16" name="Slide Number Placeholder 5"/>
          <p:cNvSpPr>
            <a:spLocks noGrp="1"/>
          </p:cNvSpPr>
          <p:nvPr>
            <p:ph type="sldNum" sz="quarter" idx="4"/>
          </p:nvPr>
        </p:nvSpPr>
        <p:spPr>
          <a:xfrm>
            <a:off x="6225988" y="6490800"/>
            <a:ext cx="5488175"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cxnSp>
        <p:nvCxnSpPr>
          <p:cNvPr id="8" name="Straight Connector 7"/>
          <p:cNvCxnSpPr/>
          <p:nvPr/>
        </p:nvCxnSpPr>
        <p:spPr>
          <a:xfrm>
            <a:off x="480963" y="6489700"/>
            <a:ext cx="11233200" cy="0"/>
          </a:xfrm>
          <a:prstGeom prst="line">
            <a:avLst/>
          </a:prstGeom>
          <a:ln w="6350">
            <a:solidFill>
              <a:srgbClr val="58595B"/>
            </a:solidFill>
          </a:ln>
        </p:spPr>
        <p:style>
          <a:lnRef idx="1">
            <a:schemeClr val="accent1"/>
          </a:lnRef>
          <a:fillRef idx="0">
            <a:schemeClr val="accent1"/>
          </a:fillRef>
          <a:effectRef idx="0">
            <a:schemeClr val="accent1"/>
          </a:effectRef>
          <a:fontRef idx="minor">
            <a:schemeClr val="tx1"/>
          </a:fontRef>
        </p:style>
      </p:cxnSp>
      <p:sp>
        <p:nvSpPr>
          <p:cNvPr id="9" name="copyright"/>
          <p:cNvSpPr txBox="1"/>
          <p:nvPr/>
        </p:nvSpPr>
        <p:spPr>
          <a:xfrm>
            <a:off x="481012" y="6489380"/>
            <a:ext cx="5472113" cy="368620"/>
          </a:xfrm>
          <a:prstGeom prst="rect">
            <a:avLst/>
          </a:prstGeom>
          <a:noFill/>
        </p:spPr>
        <p:txBody>
          <a:bodyPr wrap="none" lIns="0" tIns="0" rIns="0" bIns="0" rtlCol="0" anchor="ctr">
            <a:noAutofit/>
          </a:bodyPr>
          <a:lstStyle/>
          <a:p>
            <a:r>
              <a:rPr lang="en-US" sz="700" dirty="0">
                <a:solidFill>
                  <a:schemeClr val="tx2"/>
                </a:solidFill>
              </a:rPr>
              <a:t>Confidential. © </a:t>
            </a:r>
            <a:r>
              <a:rPr lang="is-IS" sz="700" dirty="0">
                <a:solidFill>
                  <a:schemeClr val="tx2"/>
                </a:solidFill>
              </a:rPr>
              <a:t>2019</a:t>
            </a:r>
            <a:r>
              <a:rPr lang="en-US" sz="700" dirty="0">
                <a:solidFill>
                  <a:schemeClr val="tx2"/>
                </a:solidFill>
              </a:rPr>
              <a:t> IHS Markit</a:t>
            </a:r>
            <a:r>
              <a:rPr lang="en-MY" sz="700" b="0" i="0" kern="1200" baseline="30000" dirty="0">
                <a:solidFill>
                  <a:schemeClr val="tx2"/>
                </a:solidFill>
                <a:effectLst/>
                <a:latin typeface="+mn-lt"/>
                <a:ea typeface="+mn-ea"/>
                <a:cs typeface="+mn-cs"/>
              </a:rPr>
              <a:t>®</a:t>
            </a:r>
            <a:r>
              <a:rPr lang="en-US" sz="700" dirty="0">
                <a:solidFill>
                  <a:schemeClr val="tx2"/>
                </a:solidFill>
              </a:rPr>
              <a:t>. All Rights Reserved.</a:t>
            </a:r>
          </a:p>
        </p:txBody>
      </p:sp>
      <p:sp>
        <p:nvSpPr>
          <p:cNvPr id="10" name="Text Placeholder 2"/>
          <p:cNvSpPr>
            <a:spLocks noGrp="1"/>
          </p:cNvSpPr>
          <p:nvPr>
            <p:ph type="body" idx="1"/>
          </p:nvPr>
        </p:nvSpPr>
        <p:spPr>
          <a:xfrm>
            <a:off x="466725" y="1484312"/>
            <a:ext cx="11247438" cy="475297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33995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hf hdr="0" dt="0"/>
  <p:txStyles>
    <p:titleStyle>
      <a:lvl1pPr algn="l" defTabSz="914400" rtl="0" eaLnBrk="1" latinLnBrk="0" hangingPunct="1">
        <a:spcBef>
          <a:spcPct val="0"/>
        </a:spcBef>
        <a:buNone/>
        <a:defRPr sz="2400" b="1" kern="1200" spc="0" baseline="0">
          <a:solidFill>
            <a:schemeClr val="accent1"/>
          </a:solidFill>
          <a:latin typeface="+mj-lt"/>
          <a:ea typeface="+mj-ea"/>
          <a:cs typeface="+mj-cs"/>
        </a:defRPr>
      </a:lvl1pPr>
    </p:titleStyle>
    <p:bodyStyle>
      <a:lvl1pPr marL="177800" indent="-177800" algn="l" defTabSz="914400" rtl="0" eaLnBrk="1" latinLnBrk="0" hangingPunct="1">
        <a:spcBef>
          <a:spcPts val="600"/>
        </a:spcBef>
        <a:spcAft>
          <a:spcPts val="600"/>
        </a:spcAft>
        <a:buClrTx/>
        <a:buSzPct val="90000"/>
        <a:buFont typeface="Arial" pitchFamily="34" charset="0"/>
        <a:buChar char="•"/>
        <a:defRPr lang="en-US" sz="2000" b="0" kern="1200" baseline="0" dirty="0" smtClean="0">
          <a:solidFill>
            <a:schemeClr val="tx1"/>
          </a:solidFill>
          <a:latin typeface="+mn-lt"/>
          <a:ea typeface="+mn-ea"/>
          <a:cs typeface="+mn-cs"/>
        </a:defRPr>
      </a:lvl1pPr>
      <a:lvl2pPr marL="355600" indent="-177800" algn="l" defTabSz="914400" rtl="0" eaLnBrk="1" latinLnBrk="0" hangingPunct="1">
        <a:spcBef>
          <a:spcPts val="600"/>
        </a:spcBef>
        <a:spcAft>
          <a:spcPts val="600"/>
        </a:spcAft>
        <a:buClrTx/>
        <a:buSzPct val="90000"/>
        <a:buFont typeface="Arial" pitchFamily="34" charset="0"/>
        <a:buChar char="•"/>
        <a:defRPr sz="1800" kern="1200" baseline="0">
          <a:solidFill>
            <a:schemeClr val="tx1"/>
          </a:solidFill>
          <a:latin typeface="+mn-lt"/>
          <a:ea typeface="+mn-ea"/>
          <a:cs typeface="+mn-cs"/>
        </a:defRPr>
      </a:lvl2pPr>
      <a:lvl3pPr marL="533400" indent="-179388" algn="l" defTabSz="914400" rtl="0" eaLnBrk="1" latinLnBrk="0" hangingPunct="1">
        <a:spcBef>
          <a:spcPts val="600"/>
        </a:spcBef>
        <a:spcAft>
          <a:spcPts val="600"/>
        </a:spcAft>
        <a:buClrTx/>
        <a:buSzPct val="90000"/>
        <a:buFont typeface="Arial" pitchFamily="34" charset="0"/>
        <a:buChar char="•"/>
        <a:defRPr sz="1600" kern="1200" baseline="0">
          <a:solidFill>
            <a:schemeClr val="tx1"/>
          </a:solidFill>
          <a:latin typeface="+mn-lt"/>
          <a:ea typeface="+mn-ea"/>
          <a:cs typeface="+mn-cs"/>
        </a:defRPr>
      </a:lvl3pPr>
      <a:lvl4pPr marL="727075" indent="-179388" algn="l" defTabSz="914400" rtl="0" eaLnBrk="1" latinLnBrk="0" hangingPunct="1">
        <a:spcBef>
          <a:spcPts val="600"/>
        </a:spcBef>
        <a:spcAft>
          <a:spcPts val="600"/>
        </a:spcAft>
        <a:buClrTx/>
        <a:buSzPct val="90000"/>
        <a:buFont typeface="Arial" pitchFamily="34" charset="0"/>
        <a:buChar char="•"/>
        <a:defRPr sz="1400" kern="1200" baseline="0">
          <a:solidFill>
            <a:schemeClr val="tx1"/>
          </a:solidFill>
          <a:latin typeface="+mn-lt"/>
          <a:ea typeface="+mn-ea"/>
          <a:cs typeface="+mn-cs"/>
        </a:defRPr>
      </a:lvl4pPr>
      <a:lvl5pPr marL="906463" indent="-179388" algn="l" defTabSz="914400" rtl="0" eaLnBrk="1" latinLnBrk="0" hangingPunct="1">
        <a:spcBef>
          <a:spcPts val="600"/>
        </a:spcBef>
        <a:spcAft>
          <a:spcPts val="600"/>
        </a:spcAft>
        <a:buClrTx/>
        <a:buSzPct val="90000"/>
        <a:buFont typeface="Arial" pitchFamily="34" charset="0"/>
        <a:buChar char="•"/>
        <a:defRPr sz="14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000" kern="1200">
          <a:solidFill>
            <a:schemeClr val="tx1"/>
          </a:solidFill>
          <a:latin typeface="+mn-lt"/>
          <a:ea typeface="+mn-ea"/>
          <a:cs typeface="+mn-cs"/>
        </a:defRPr>
      </a:lvl6pPr>
      <a:lvl7pPr marL="2743200" algn="l" defTabSz="914400" rtl="0" eaLnBrk="1" latinLnBrk="0" hangingPunct="1">
        <a:defRPr sz="1000" kern="1200">
          <a:solidFill>
            <a:schemeClr val="tx1"/>
          </a:solidFill>
          <a:latin typeface="+mn-lt"/>
          <a:ea typeface="+mn-ea"/>
          <a:cs typeface="+mn-cs"/>
        </a:defRPr>
      </a:lvl7pPr>
      <a:lvl8pPr marL="3200400" algn="l" defTabSz="914400" rtl="0" eaLnBrk="1" latinLnBrk="0" hangingPunct="1">
        <a:defRPr sz="1000" kern="1200">
          <a:solidFill>
            <a:schemeClr val="tx1"/>
          </a:solidFill>
          <a:latin typeface="+mn-lt"/>
          <a:ea typeface="+mn-ea"/>
          <a:cs typeface="+mn-cs"/>
        </a:defRPr>
      </a:lvl8pPr>
      <a:lvl9pPr marL="3657600" algn="l" defTabSz="914400"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pril.semilla@ihsmarkit.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CB80CD-228C-6243-884E-3EC521EDAFF8}"/>
              </a:ext>
            </a:extLst>
          </p:cNvPr>
          <p:cNvSpPr>
            <a:spLocks noGrp="1"/>
          </p:cNvSpPr>
          <p:nvPr>
            <p:ph type="ctrTitle"/>
          </p:nvPr>
        </p:nvSpPr>
        <p:spPr>
          <a:xfrm>
            <a:off x="1548042" y="2035368"/>
            <a:ext cx="9446089" cy="1354217"/>
          </a:xfrm>
        </p:spPr>
        <p:txBody>
          <a:bodyPr/>
          <a:lstStyle/>
          <a:p>
            <a:r>
              <a:rPr lang="en-US" dirty="0"/>
              <a:t>Leveraging Technology to Achieve Healthcare Cost Efficiencies </a:t>
            </a:r>
          </a:p>
        </p:txBody>
      </p:sp>
      <p:sp>
        <p:nvSpPr>
          <p:cNvPr id="3" name="Subtitle 2">
            <a:extLst>
              <a:ext uri="{FF2B5EF4-FFF2-40B4-BE49-F238E27FC236}">
                <a16:creationId xmlns="" xmlns:a16="http://schemas.microsoft.com/office/drawing/2014/main" id="{B482247A-1973-384A-86C0-3BBC1D6D6494}"/>
              </a:ext>
            </a:extLst>
          </p:cNvPr>
          <p:cNvSpPr>
            <a:spLocks noGrp="1"/>
          </p:cNvSpPr>
          <p:nvPr>
            <p:ph type="subTitle" idx="1"/>
          </p:nvPr>
        </p:nvSpPr>
        <p:spPr>
          <a:xfrm>
            <a:off x="1548042" y="3586463"/>
            <a:ext cx="7317105" cy="246221"/>
          </a:xfrm>
        </p:spPr>
        <p:txBody>
          <a:bodyPr/>
          <a:lstStyle/>
          <a:p>
            <a:r>
              <a:rPr lang="en-US" dirty="0">
                <a:latin typeface="Arial" panose="020B0604020202020204" pitchFamily="34" charset="0"/>
                <a:cs typeface="Arial" panose="020B0604020202020204" pitchFamily="34" charset="0"/>
              </a:rPr>
              <a:t>An illustrative scenario analysis in selected populations in New York state</a:t>
            </a:r>
          </a:p>
        </p:txBody>
      </p:sp>
      <p:sp>
        <p:nvSpPr>
          <p:cNvPr id="4" name="Text Placeholder 3">
            <a:extLst>
              <a:ext uri="{FF2B5EF4-FFF2-40B4-BE49-F238E27FC236}">
                <a16:creationId xmlns="" xmlns:a16="http://schemas.microsoft.com/office/drawing/2014/main" id="{43DD380D-1180-D14A-B79F-956B4C73F6A1}"/>
              </a:ext>
            </a:extLst>
          </p:cNvPr>
          <p:cNvSpPr>
            <a:spLocks noGrp="1"/>
          </p:cNvSpPr>
          <p:nvPr>
            <p:ph type="body" sz="quarter" idx="11"/>
          </p:nvPr>
        </p:nvSpPr>
        <p:spPr>
          <a:xfrm>
            <a:off x="1548041" y="3918160"/>
            <a:ext cx="4552018" cy="184666"/>
          </a:xfrm>
        </p:spPr>
        <p:txBody>
          <a:bodyPr/>
          <a:lstStyle/>
          <a:p>
            <a:r>
              <a:rPr lang="en-US" dirty="0">
                <a:latin typeface="Arial" panose="020B0604020202020204" pitchFamily="34" charset="0"/>
                <a:cs typeface="Arial" panose="020B0604020202020204" pitchFamily="34" charset="0"/>
              </a:rPr>
              <a:t>February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2019</a:t>
            </a:r>
          </a:p>
        </p:txBody>
      </p:sp>
      <p:sp>
        <p:nvSpPr>
          <p:cNvPr id="5" name="Content Placeholder 2">
            <a:extLst>
              <a:ext uri="{FF2B5EF4-FFF2-40B4-BE49-F238E27FC236}">
                <a16:creationId xmlns="" xmlns:a16="http://schemas.microsoft.com/office/drawing/2014/main" id="{D95A2B57-7050-4860-87BB-F6C62910426D}"/>
              </a:ext>
            </a:extLst>
          </p:cNvPr>
          <p:cNvSpPr txBox="1">
            <a:spLocks/>
          </p:cNvSpPr>
          <p:nvPr/>
        </p:nvSpPr>
        <p:spPr>
          <a:xfrm>
            <a:off x="1548041" y="5517232"/>
            <a:ext cx="3901474" cy="954083"/>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sz="1400" dirty="0">
                <a:solidFill>
                  <a:srgbClr val="4B4B4B"/>
                </a:solidFill>
                <a:latin typeface="Arial"/>
                <a:cs typeface="Verdana"/>
              </a:rPr>
              <a:t>April Semilla, Principal</a:t>
            </a:r>
          </a:p>
          <a:p>
            <a:pPr defTabSz="914126">
              <a:buClr>
                <a:srgbClr val="00B140"/>
              </a:buClr>
            </a:pPr>
            <a:r>
              <a:rPr lang="en-US" sz="1400" dirty="0">
                <a:solidFill>
                  <a:srgbClr val="4B4B4B"/>
                </a:solidFill>
                <a:latin typeface="Arial"/>
                <a:cs typeface="Verdana"/>
                <a:hlinkClick r:id="rId2"/>
              </a:rPr>
              <a:t>april.semilla@ihsmarkit.com</a:t>
            </a:r>
            <a:endParaRPr lang="en-US" sz="1400" dirty="0">
              <a:solidFill>
                <a:srgbClr val="4B4B4B"/>
              </a:solidFill>
              <a:latin typeface="Arial"/>
              <a:cs typeface="Verdana"/>
            </a:endParaRPr>
          </a:p>
          <a:p>
            <a:pPr defTabSz="914126">
              <a:buClr>
                <a:srgbClr val="00B140"/>
              </a:buClr>
            </a:pPr>
            <a:r>
              <a:rPr lang="en-US" sz="1400" dirty="0">
                <a:solidFill>
                  <a:srgbClr val="4B4B4B"/>
                </a:solidFill>
                <a:latin typeface="Arial"/>
                <a:cs typeface="Verdana"/>
              </a:rPr>
              <a:t>862.588.1502</a:t>
            </a:r>
          </a:p>
          <a:p>
            <a:pPr defTabSz="914126">
              <a:buClr>
                <a:srgbClr val="00B140"/>
              </a:buClr>
            </a:pPr>
            <a:endParaRPr lang="en-US" sz="1400" dirty="0">
              <a:solidFill>
                <a:srgbClr val="4B4B4B"/>
              </a:solidFill>
              <a:latin typeface="Arial"/>
              <a:cs typeface="Verdana"/>
            </a:endParaRPr>
          </a:p>
        </p:txBody>
      </p:sp>
    </p:spTree>
    <p:extLst>
      <p:ext uri="{BB962C8B-B14F-4D97-AF65-F5344CB8AC3E}">
        <p14:creationId xmlns:p14="http://schemas.microsoft.com/office/powerpoint/2010/main" val="1082412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D24C6C-20CF-2545-8F81-9188C8E0A489}"/>
              </a:ext>
            </a:extLst>
          </p:cNvPr>
          <p:cNvSpPr>
            <a:spLocks noGrp="1"/>
          </p:cNvSpPr>
          <p:nvPr>
            <p:ph type="title"/>
          </p:nvPr>
        </p:nvSpPr>
        <p:spPr/>
        <p:txBody>
          <a:bodyPr/>
          <a:lstStyle/>
          <a:p>
            <a:r>
              <a:rPr lang="en-US" dirty="0"/>
              <a:t>Big Tech and the Healthcare Industry </a:t>
            </a:r>
          </a:p>
        </p:txBody>
      </p:sp>
      <p:sp>
        <p:nvSpPr>
          <p:cNvPr id="3" name="Content Placeholder 2">
            <a:extLst>
              <a:ext uri="{FF2B5EF4-FFF2-40B4-BE49-F238E27FC236}">
                <a16:creationId xmlns="" xmlns:a16="http://schemas.microsoft.com/office/drawing/2014/main" id="{222ABF7F-A8FE-1040-8728-30343BFC88FF}"/>
              </a:ext>
            </a:extLst>
          </p:cNvPr>
          <p:cNvSpPr>
            <a:spLocks noGrp="1"/>
          </p:cNvSpPr>
          <p:nvPr>
            <p:ph idx="1"/>
          </p:nvPr>
        </p:nvSpPr>
        <p:spPr>
          <a:xfrm>
            <a:off x="470460" y="1484784"/>
            <a:ext cx="11243703" cy="4752504"/>
          </a:xfrm>
        </p:spPr>
        <p:txBody>
          <a:bodyPr/>
          <a:lstStyle/>
          <a:p>
            <a:pPr>
              <a:lnSpc>
                <a:spcPct val="150000"/>
              </a:lnSpc>
            </a:pPr>
            <a:r>
              <a:rPr lang="en-US" sz="1800" dirty="0"/>
              <a:t>Relationship to date</a:t>
            </a:r>
          </a:p>
          <a:p>
            <a:pPr>
              <a:lnSpc>
                <a:spcPct val="150000"/>
              </a:lnSpc>
            </a:pPr>
            <a:r>
              <a:rPr lang="en-US" sz="1800" dirty="0"/>
              <a:t>Major potential disruptors to industry from healthcare tech space </a:t>
            </a:r>
          </a:p>
          <a:p>
            <a:pPr lvl="2">
              <a:lnSpc>
                <a:spcPct val="150000"/>
              </a:lnSpc>
            </a:pPr>
            <a:r>
              <a:rPr lang="en-US" sz="1600" dirty="0"/>
              <a:t>Genomics and AI for diagnostics e.g. 23andMe for breast cancer test, Babylon Health AI</a:t>
            </a:r>
          </a:p>
          <a:p>
            <a:pPr lvl="2">
              <a:lnSpc>
                <a:spcPct val="150000"/>
              </a:lnSpc>
            </a:pPr>
            <a:r>
              <a:rPr lang="en-US" sz="1600" dirty="0"/>
              <a:t>Wearables and Bio sensors e.g. Apple Watch 4, Smart Clothing</a:t>
            </a:r>
          </a:p>
          <a:p>
            <a:pPr lvl="2">
              <a:lnSpc>
                <a:spcPct val="150000"/>
              </a:lnSpc>
            </a:pPr>
            <a:r>
              <a:rPr lang="en-US" sz="1600" dirty="0"/>
              <a:t>New developments in remote specialty care e.g. telehealth for monitoring high health risk populations, remote fitting for hearing aids</a:t>
            </a:r>
          </a:p>
          <a:p>
            <a:pPr>
              <a:lnSpc>
                <a:spcPct val="150000"/>
              </a:lnSpc>
            </a:pPr>
            <a:r>
              <a:rPr lang="en-US" sz="1800" dirty="0"/>
              <a:t>Which innovations will potentially have the most evident impact in the near term?</a:t>
            </a:r>
          </a:p>
          <a:p>
            <a:pPr lvl="2">
              <a:lnSpc>
                <a:spcPct val="150000"/>
              </a:lnSpc>
            </a:pPr>
            <a:r>
              <a:rPr lang="en-US" sz="1600" dirty="0"/>
              <a:t>Case studies following have been calibrated to reflect impact on New York  </a:t>
            </a:r>
          </a:p>
          <a:p>
            <a:pPr marL="0" indent="0">
              <a:buNone/>
            </a:pPr>
            <a:endParaRPr lang="en-US" sz="1800" dirty="0"/>
          </a:p>
          <a:p>
            <a:endParaRPr lang="en-US" sz="1800" dirty="0"/>
          </a:p>
        </p:txBody>
      </p:sp>
      <p:sp>
        <p:nvSpPr>
          <p:cNvPr id="4" name="Slide Number Placeholder 3">
            <a:extLst>
              <a:ext uri="{FF2B5EF4-FFF2-40B4-BE49-F238E27FC236}">
                <a16:creationId xmlns="" xmlns:a16="http://schemas.microsoft.com/office/drawing/2014/main" id="{122B06A1-6F41-2B4E-8EB2-31A510789297}"/>
              </a:ext>
            </a:extLst>
          </p:cNvPr>
          <p:cNvSpPr>
            <a:spLocks noGrp="1"/>
          </p:cNvSpPr>
          <p:nvPr>
            <p:ph type="sldNum" sz="quarter" idx="12"/>
          </p:nvPr>
        </p:nvSpPr>
        <p:spPr/>
        <p:txBody>
          <a:bodyPr/>
          <a:lstStyle/>
          <a:p>
            <a:fld id="{4704619B-9823-F845-874B-2390AC991BC7}" type="slidenum">
              <a:rPr lang="en-US" smtClean="0"/>
              <a:t>2</a:t>
            </a:fld>
            <a:endParaRPr lang="en-US" dirty="0"/>
          </a:p>
        </p:txBody>
      </p:sp>
    </p:spTree>
    <p:extLst>
      <p:ext uri="{BB962C8B-B14F-4D97-AF65-F5344CB8AC3E}">
        <p14:creationId xmlns:p14="http://schemas.microsoft.com/office/powerpoint/2010/main" val="297517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
            <a:extLst>
              <a:ext uri="{FF2B5EF4-FFF2-40B4-BE49-F238E27FC236}">
                <a16:creationId xmlns="" xmlns:a16="http://schemas.microsoft.com/office/drawing/2014/main" id="{8F29293B-B97F-4C36-9E14-AE2784F386E8}"/>
              </a:ext>
            </a:extLst>
          </p:cNvPr>
          <p:cNvSpPr>
            <a:spLocks noGrp="1"/>
          </p:cNvSpPr>
          <p:nvPr>
            <p:ph idx="1"/>
          </p:nvPr>
        </p:nvSpPr>
        <p:spPr>
          <a:xfrm>
            <a:off x="470460" y="1484784"/>
            <a:ext cx="11243703" cy="4752504"/>
          </a:xfrm>
        </p:spPr>
        <p:txBody>
          <a:bodyPr/>
          <a:lstStyle/>
          <a:p>
            <a:pPr>
              <a:lnSpc>
                <a:spcPct val="150000"/>
              </a:lnSpc>
            </a:pPr>
            <a:r>
              <a:rPr lang="en-US" sz="1800" dirty="0"/>
              <a:t>Study focused on medical records of population who are over 65 and residing in an assisted living community. Following inputs used in model for the scenario above:</a:t>
            </a:r>
          </a:p>
        </p:txBody>
      </p:sp>
      <p:sp>
        <p:nvSpPr>
          <p:cNvPr id="2" name="Title 1">
            <a:extLst>
              <a:ext uri="{FF2B5EF4-FFF2-40B4-BE49-F238E27FC236}">
                <a16:creationId xmlns="" xmlns:a16="http://schemas.microsoft.com/office/drawing/2014/main" id="{1FF7550A-2964-7343-82F9-2DA097A473BA}"/>
              </a:ext>
            </a:extLst>
          </p:cNvPr>
          <p:cNvSpPr>
            <a:spLocks noGrp="1"/>
          </p:cNvSpPr>
          <p:nvPr>
            <p:ph type="title"/>
          </p:nvPr>
        </p:nvSpPr>
        <p:spPr>
          <a:xfrm>
            <a:off x="481013" y="961012"/>
            <a:ext cx="11233150" cy="369332"/>
          </a:xfrm>
        </p:spPr>
        <p:txBody>
          <a:bodyPr/>
          <a:lstStyle/>
          <a:p>
            <a:r>
              <a:rPr lang="en-US" dirty="0"/>
              <a:t>Example I: Remote Specialty Care (Telehealth for Assisted Living Communities)</a:t>
            </a:r>
          </a:p>
        </p:txBody>
      </p:sp>
      <p:sp>
        <p:nvSpPr>
          <p:cNvPr id="4" name="Slide Number Placeholder 3">
            <a:extLst>
              <a:ext uri="{FF2B5EF4-FFF2-40B4-BE49-F238E27FC236}">
                <a16:creationId xmlns="" xmlns:a16="http://schemas.microsoft.com/office/drawing/2014/main" id="{9C92B392-F5FC-D24E-8B1D-F3FC7177E6D6}"/>
              </a:ext>
            </a:extLst>
          </p:cNvPr>
          <p:cNvSpPr>
            <a:spLocks noGrp="1"/>
          </p:cNvSpPr>
          <p:nvPr>
            <p:ph type="sldNum" sz="quarter" idx="12"/>
          </p:nvPr>
        </p:nvSpPr>
        <p:spPr/>
        <p:txBody>
          <a:bodyPr/>
          <a:lstStyle/>
          <a:p>
            <a:fld id="{4704619B-9823-F845-874B-2390AC991BC7}" type="slidenum">
              <a:rPr lang="en-US" smtClean="0"/>
              <a:t>3</a:t>
            </a:fld>
            <a:endParaRPr lang="en-US" dirty="0"/>
          </a:p>
        </p:txBody>
      </p:sp>
      <p:grpSp>
        <p:nvGrpSpPr>
          <p:cNvPr id="3" name="Group 2">
            <a:extLst>
              <a:ext uri="{FF2B5EF4-FFF2-40B4-BE49-F238E27FC236}">
                <a16:creationId xmlns="" xmlns:a16="http://schemas.microsoft.com/office/drawing/2014/main" id="{9A6EADD9-B820-4D4C-B27D-EBC1EFCD7CA0}"/>
              </a:ext>
            </a:extLst>
          </p:cNvPr>
          <p:cNvGrpSpPr/>
          <p:nvPr/>
        </p:nvGrpSpPr>
        <p:grpSpPr>
          <a:xfrm>
            <a:off x="326767" y="4502830"/>
            <a:ext cx="5339095" cy="923305"/>
            <a:chOff x="367199" y="1573840"/>
            <a:chExt cx="2632320" cy="923305"/>
          </a:xfrm>
        </p:grpSpPr>
        <p:sp>
          <p:nvSpPr>
            <p:cNvPr id="21" name="Content Placeholder 2">
              <a:extLst>
                <a:ext uri="{FF2B5EF4-FFF2-40B4-BE49-F238E27FC236}">
                  <a16:creationId xmlns="" xmlns:a16="http://schemas.microsoft.com/office/drawing/2014/main" id="{3F5FE0A8-A437-8A4C-95D4-B2291271A179}"/>
                </a:ext>
              </a:extLst>
            </p:cNvPr>
            <p:cNvSpPr txBox="1">
              <a:spLocks/>
            </p:cNvSpPr>
            <p:nvPr/>
          </p:nvSpPr>
          <p:spPr>
            <a:xfrm>
              <a:off x="1331723" y="1573840"/>
              <a:ext cx="1667796" cy="923305"/>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Of office visits could be replaced by telehealth virtual visits</a:t>
              </a:r>
            </a:p>
          </p:txBody>
        </p:sp>
        <p:sp>
          <p:nvSpPr>
            <p:cNvPr id="25" name="TextBox 87">
              <a:extLst>
                <a:ext uri="{FF2B5EF4-FFF2-40B4-BE49-F238E27FC236}">
                  <a16:creationId xmlns="" xmlns:a16="http://schemas.microsoft.com/office/drawing/2014/main" id="{2EE3DB7E-3635-9546-A81A-1B07085F9FB0}"/>
                </a:ext>
              </a:extLst>
            </p:cNvPr>
            <p:cNvSpPr txBox="1"/>
            <p:nvPr/>
          </p:nvSpPr>
          <p:spPr>
            <a:xfrm>
              <a:off x="367199" y="1605625"/>
              <a:ext cx="881638"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38%</a:t>
              </a:r>
            </a:p>
          </p:txBody>
        </p:sp>
      </p:grpSp>
      <p:grpSp>
        <p:nvGrpSpPr>
          <p:cNvPr id="28" name="Group 27">
            <a:extLst>
              <a:ext uri="{FF2B5EF4-FFF2-40B4-BE49-F238E27FC236}">
                <a16:creationId xmlns="" xmlns:a16="http://schemas.microsoft.com/office/drawing/2014/main" id="{2A43CA03-B6BC-42D8-BAEC-D1702039FA0B}"/>
              </a:ext>
            </a:extLst>
          </p:cNvPr>
          <p:cNvGrpSpPr/>
          <p:nvPr/>
        </p:nvGrpSpPr>
        <p:grpSpPr>
          <a:xfrm>
            <a:off x="6032940" y="3228979"/>
            <a:ext cx="5939094" cy="731960"/>
            <a:chOff x="367199" y="1605625"/>
            <a:chExt cx="3612979" cy="646331"/>
          </a:xfrm>
        </p:grpSpPr>
        <p:sp>
          <p:nvSpPr>
            <p:cNvPr id="29" name="Content Placeholder 2">
              <a:extLst>
                <a:ext uri="{FF2B5EF4-FFF2-40B4-BE49-F238E27FC236}">
                  <a16:creationId xmlns="" xmlns:a16="http://schemas.microsoft.com/office/drawing/2014/main" id="{4B590A7F-9C9D-49F8-834C-6723CB91D240}"/>
                </a:ext>
              </a:extLst>
            </p:cNvPr>
            <p:cNvSpPr txBox="1">
              <a:spLocks/>
            </p:cNvSpPr>
            <p:nvPr/>
          </p:nvSpPr>
          <p:spPr>
            <a:xfrm>
              <a:off x="2060091" y="1643441"/>
              <a:ext cx="1920087" cy="570698"/>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Cost of office visits </a:t>
              </a:r>
            </a:p>
            <a:p>
              <a:pPr defTabSz="914126">
                <a:buClr>
                  <a:srgbClr val="00B140"/>
                </a:buClr>
              </a:pPr>
              <a:r>
                <a:rPr lang="en-US" dirty="0">
                  <a:solidFill>
                    <a:srgbClr val="4B4B4B"/>
                  </a:solidFill>
                  <a:latin typeface="Arial"/>
                  <a:cs typeface="Verdana"/>
                </a:rPr>
                <a:t>(low acuity)</a:t>
              </a:r>
            </a:p>
          </p:txBody>
        </p:sp>
        <p:sp>
          <p:nvSpPr>
            <p:cNvPr id="30" name="TextBox 87">
              <a:extLst>
                <a:ext uri="{FF2B5EF4-FFF2-40B4-BE49-F238E27FC236}">
                  <a16:creationId xmlns="" xmlns:a16="http://schemas.microsoft.com/office/drawing/2014/main" id="{B8C979E7-56B0-4A72-81AE-2ACF1F491FDD}"/>
                </a:ext>
              </a:extLst>
            </p:cNvPr>
            <p:cNvSpPr txBox="1"/>
            <p:nvPr/>
          </p:nvSpPr>
          <p:spPr>
            <a:xfrm>
              <a:off x="367199" y="1605625"/>
              <a:ext cx="1689639"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$120 - $170</a:t>
              </a:r>
            </a:p>
          </p:txBody>
        </p:sp>
      </p:grpSp>
      <p:grpSp>
        <p:nvGrpSpPr>
          <p:cNvPr id="31" name="Group 30">
            <a:extLst>
              <a:ext uri="{FF2B5EF4-FFF2-40B4-BE49-F238E27FC236}">
                <a16:creationId xmlns="" xmlns:a16="http://schemas.microsoft.com/office/drawing/2014/main" id="{DC8D5D25-CA69-454D-841D-428475AD7D3B}"/>
              </a:ext>
            </a:extLst>
          </p:cNvPr>
          <p:cNvGrpSpPr/>
          <p:nvPr/>
        </p:nvGrpSpPr>
        <p:grpSpPr>
          <a:xfrm>
            <a:off x="5986989" y="4538334"/>
            <a:ext cx="5976505" cy="646331"/>
            <a:chOff x="367199" y="1605625"/>
            <a:chExt cx="2794810" cy="646331"/>
          </a:xfrm>
        </p:grpSpPr>
        <p:sp>
          <p:nvSpPr>
            <p:cNvPr id="32" name="Content Placeholder 2">
              <a:extLst>
                <a:ext uri="{FF2B5EF4-FFF2-40B4-BE49-F238E27FC236}">
                  <a16:creationId xmlns="" xmlns:a16="http://schemas.microsoft.com/office/drawing/2014/main" id="{5F3DB15C-BC7D-4D2F-9C77-C75EB44E876D}"/>
                </a:ext>
              </a:extLst>
            </p:cNvPr>
            <p:cNvSpPr txBox="1">
              <a:spLocks/>
            </p:cNvSpPr>
            <p:nvPr/>
          </p:nvSpPr>
          <p:spPr>
            <a:xfrm>
              <a:off x="1661675" y="1740417"/>
              <a:ext cx="1500334" cy="369308"/>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Cost of virtual visits</a:t>
              </a:r>
            </a:p>
          </p:txBody>
        </p:sp>
        <p:sp>
          <p:nvSpPr>
            <p:cNvPr id="33" name="TextBox 87">
              <a:extLst>
                <a:ext uri="{FF2B5EF4-FFF2-40B4-BE49-F238E27FC236}">
                  <a16:creationId xmlns="" xmlns:a16="http://schemas.microsoft.com/office/drawing/2014/main" id="{C4C8B6D5-363A-4C0D-A73D-824E4A4F3ACD}"/>
                </a:ext>
              </a:extLst>
            </p:cNvPr>
            <p:cNvSpPr txBox="1"/>
            <p:nvPr/>
          </p:nvSpPr>
          <p:spPr>
            <a:xfrm>
              <a:off x="367199" y="1605625"/>
              <a:ext cx="140005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$40 - $50</a:t>
              </a:r>
            </a:p>
          </p:txBody>
        </p:sp>
      </p:grpSp>
      <p:grpSp>
        <p:nvGrpSpPr>
          <p:cNvPr id="34" name="Group 33">
            <a:extLst>
              <a:ext uri="{FF2B5EF4-FFF2-40B4-BE49-F238E27FC236}">
                <a16:creationId xmlns="" xmlns:a16="http://schemas.microsoft.com/office/drawing/2014/main" id="{69A98EB0-0675-4735-B112-B27B8DE0DCC5}"/>
              </a:ext>
            </a:extLst>
          </p:cNvPr>
          <p:cNvGrpSpPr/>
          <p:nvPr/>
        </p:nvGrpSpPr>
        <p:grpSpPr>
          <a:xfrm>
            <a:off x="326767" y="3247746"/>
            <a:ext cx="5339095" cy="923305"/>
            <a:chOff x="725736" y="1594849"/>
            <a:chExt cx="2649099" cy="923305"/>
          </a:xfrm>
        </p:grpSpPr>
        <p:sp>
          <p:nvSpPr>
            <p:cNvPr id="35" name="Content Placeholder 2">
              <a:extLst>
                <a:ext uri="{FF2B5EF4-FFF2-40B4-BE49-F238E27FC236}">
                  <a16:creationId xmlns="" xmlns:a16="http://schemas.microsoft.com/office/drawing/2014/main" id="{DAF2E3F9-5C8C-448C-9EB5-E63CC6394305}"/>
                </a:ext>
              </a:extLst>
            </p:cNvPr>
            <p:cNvSpPr txBox="1">
              <a:spLocks/>
            </p:cNvSpPr>
            <p:nvPr/>
          </p:nvSpPr>
          <p:spPr>
            <a:xfrm>
              <a:off x="1707038" y="1594849"/>
              <a:ext cx="1667797" cy="923305"/>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Office visits made by residents 65+ in assisted living communities in NY in 1 year </a:t>
              </a:r>
            </a:p>
          </p:txBody>
        </p:sp>
        <p:sp>
          <p:nvSpPr>
            <p:cNvPr id="36" name="TextBox 87">
              <a:extLst>
                <a:ext uri="{FF2B5EF4-FFF2-40B4-BE49-F238E27FC236}">
                  <a16:creationId xmlns="" xmlns:a16="http://schemas.microsoft.com/office/drawing/2014/main" id="{F7C6BA79-F16E-4DCE-BBFB-3A5D15D51C13}"/>
                </a:ext>
              </a:extLst>
            </p:cNvPr>
            <p:cNvSpPr txBox="1"/>
            <p:nvPr/>
          </p:nvSpPr>
          <p:spPr>
            <a:xfrm>
              <a:off x="725736" y="1594849"/>
              <a:ext cx="98130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110,259</a:t>
              </a:r>
            </a:p>
          </p:txBody>
        </p:sp>
      </p:grpSp>
      <p:cxnSp>
        <p:nvCxnSpPr>
          <p:cNvPr id="39" name="Straight Connector 38">
            <a:extLst>
              <a:ext uri="{FF2B5EF4-FFF2-40B4-BE49-F238E27FC236}">
                <a16:creationId xmlns="" xmlns:a16="http://schemas.microsoft.com/office/drawing/2014/main" id="{71A8542B-1C99-4A46-9686-AE90773EF20F}"/>
              </a:ext>
            </a:extLst>
          </p:cNvPr>
          <p:cNvCxnSpPr>
            <a:cxnSpLocks/>
          </p:cNvCxnSpPr>
          <p:nvPr/>
        </p:nvCxnSpPr>
        <p:spPr>
          <a:xfrm flipH="1">
            <a:off x="5857178" y="2756289"/>
            <a:ext cx="5275" cy="36723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74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F7550A-2964-7343-82F9-2DA097A473BA}"/>
              </a:ext>
            </a:extLst>
          </p:cNvPr>
          <p:cNvSpPr>
            <a:spLocks noGrp="1"/>
          </p:cNvSpPr>
          <p:nvPr>
            <p:ph type="title"/>
          </p:nvPr>
        </p:nvSpPr>
        <p:spPr>
          <a:xfrm>
            <a:off x="481013" y="961012"/>
            <a:ext cx="11233150" cy="738664"/>
          </a:xfrm>
        </p:spPr>
        <p:txBody>
          <a:bodyPr/>
          <a:lstStyle/>
          <a:p>
            <a:r>
              <a:rPr lang="en-US" dirty="0"/>
              <a:t>Office visit replacement could yield 27% cost reduction, equivalent to a potential 1 year savings of $1.7M in the NY Assisted Living Community</a:t>
            </a:r>
          </a:p>
        </p:txBody>
      </p:sp>
      <p:sp>
        <p:nvSpPr>
          <p:cNvPr id="4" name="Slide Number Placeholder 3">
            <a:extLst>
              <a:ext uri="{FF2B5EF4-FFF2-40B4-BE49-F238E27FC236}">
                <a16:creationId xmlns="" xmlns:a16="http://schemas.microsoft.com/office/drawing/2014/main" id="{9C92B392-F5FC-D24E-8B1D-F3FC7177E6D6}"/>
              </a:ext>
            </a:extLst>
          </p:cNvPr>
          <p:cNvSpPr>
            <a:spLocks noGrp="1"/>
          </p:cNvSpPr>
          <p:nvPr>
            <p:ph type="sldNum" sz="quarter" idx="12"/>
          </p:nvPr>
        </p:nvSpPr>
        <p:spPr/>
        <p:txBody>
          <a:bodyPr/>
          <a:lstStyle/>
          <a:p>
            <a:fld id="{4704619B-9823-F845-874B-2390AC991BC7}" type="slidenum">
              <a:rPr lang="en-US" smtClean="0"/>
              <a:t>4</a:t>
            </a:fld>
            <a:endParaRPr lang="en-US" dirty="0"/>
          </a:p>
        </p:txBody>
      </p:sp>
      <p:grpSp>
        <p:nvGrpSpPr>
          <p:cNvPr id="59" name="Group 58">
            <a:extLst>
              <a:ext uri="{FF2B5EF4-FFF2-40B4-BE49-F238E27FC236}">
                <a16:creationId xmlns="" xmlns:a16="http://schemas.microsoft.com/office/drawing/2014/main" id="{F84665D7-06B9-4A78-98E6-F567D3BB9EAD}"/>
              </a:ext>
            </a:extLst>
          </p:cNvPr>
          <p:cNvGrpSpPr/>
          <p:nvPr/>
        </p:nvGrpSpPr>
        <p:grpSpPr>
          <a:xfrm>
            <a:off x="946039" y="1739438"/>
            <a:ext cx="10049105" cy="4905696"/>
            <a:chOff x="946039" y="1739438"/>
            <a:chExt cx="10049105" cy="4905696"/>
          </a:xfrm>
        </p:grpSpPr>
        <p:pic>
          <p:nvPicPr>
            <p:cNvPr id="60" name="Picture 59">
              <a:extLst>
                <a:ext uri="{FF2B5EF4-FFF2-40B4-BE49-F238E27FC236}">
                  <a16:creationId xmlns="" xmlns:a16="http://schemas.microsoft.com/office/drawing/2014/main" id="{0E9F733A-6E32-4564-B827-578231C96276}"/>
                </a:ext>
              </a:extLst>
            </p:cNvPr>
            <p:cNvPicPr>
              <a:picLocks noChangeAspect="1"/>
            </p:cNvPicPr>
            <p:nvPr/>
          </p:nvPicPr>
          <p:blipFill rotWithShape="1">
            <a:blip r:embed="rId2"/>
            <a:srcRect t="13580"/>
            <a:stretch/>
          </p:blipFill>
          <p:spPr>
            <a:xfrm>
              <a:off x="996837" y="2187914"/>
              <a:ext cx="9998307" cy="4457220"/>
            </a:xfrm>
            <a:prstGeom prst="rect">
              <a:avLst/>
            </a:prstGeom>
          </p:spPr>
        </p:pic>
        <p:pic>
          <p:nvPicPr>
            <p:cNvPr id="61" name="Picture 60">
              <a:extLst>
                <a:ext uri="{FF2B5EF4-FFF2-40B4-BE49-F238E27FC236}">
                  <a16:creationId xmlns="" xmlns:a16="http://schemas.microsoft.com/office/drawing/2014/main" id="{28D37CCD-B448-4CA7-849D-B6479AB375A6}"/>
                </a:ext>
              </a:extLst>
            </p:cNvPr>
            <p:cNvPicPr>
              <a:picLocks noChangeAspect="1"/>
            </p:cNvPicPr>
            <p:nvPr/>
          </p:nvPicPr>
          <p:blipFill rotWithShape="1">
            <a:blip r:embed="rId3"/>
            <a:srcRect b="90426"/>
            <a:stretch/>
          </p:blipFill>
          <p:spPr>
            <a:xfrm>
              <a:off x="946039" y="1739438"/>
              <a:ext cx="9998307" cy="493778"/>
            </a:xfrm>
            <a:prstGeom prst="rect">
              <a:avLst/>
            </a:prstGeom>
          </p:spPr>
        </p:pic>
        <p:cxnSp>
          <p:nvCxnSpPr>
            <p:cNvPr id="62" name="Straight Connector 61">
              <a:extLst>
                <a:ext uri="{FF2B5EF4-FFF2-40B4-BE49-F238E27FC236}">
                  <a16:creationId xmlns="" xmlns:a16="http://schemas.microsoft.com/office/drawing/2014/main" id="{6C36BA93-1F74-4BC3-966D-0709BD7EBADF}"/>
                </a:ext>
              </a:extLst>
            </p:cNvPr>
            <p:cNvCxnSpPr>
              <a:cxnSpLocks/>
            </p:cNvCxnSpPr>
            <p:nvPr/>
          </p:nvCxnSpPr>
          <p:spPr>
            <a:xfrm>
              <a:off x="5017467" y="4293096"/>
              <a:ext cx="2088232" cy="43204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 xmlns:a16="http://schemas.microsoft.com/office/drawing/2014/main" id="{2094DFE5-F7E1-47FF-930B-E4F789D4D423}"/>
                </a:ext>
              </a:extLst>
            </p:cNvPr>
            <p:cNvCxnSpPr>
              <a:cxnSpLocks/>
            </p:cNvCxnSpPr>
            <p:nvPr/>
          </p:nvCxnSpPr>
          <p:spPr>
            <a:xfrm>
              <a:off x="5017467" y="4581128"/>
              <a:ext cx="2088232" cy="36004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5CE9208A-C596-4729-A9A8-D12CDEEE9FBB}"/>
                </a:ext>
              </a:extLst>
            </p:cNvPr>
            <p:cNvCxnSpPr>
              <a:cxnSpLocks/>
            </p:cNvCxnSpPr>
            <p:nvPr/>
          </p:nvCxnSpPr>
          <p:spPr>
            <a:xfrm>
              <a:off x="4901076" y="5258125"/>
              <a:ext cx="2204623" cy="18709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0DFD63C9-A695-4D8A-AC21-C091BAE66353}"/>
                </a:ext>
              </a:extLst>
            </p:cNvPr>
            <p:cNvCxnSpPr>
              <a:cxnSpLocks/>
            </p:cNvCxnSpPr>
            <p:nvPr/>
          </p:nvCxnSpPr>
          <p:spPr>
            <a:xfrm>
              <a:off x="4995275" y="5474149"/>
              <a:ext cx="2110424" cy="11509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83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
            <a:extLst>
              <a:ext uri="{FF2B5EF4-FFF2-40B4-BE49-F238E27FC236}">
                <a16:creationId xmlns="" xmlns:a16="http://schemas.microsoft.com/office/drawing/2014/main" id="{8F29293B-B97F-4C36-9E14-AE2784F386E8}"/>
              </a:ext>
            </a:extLst>
          </p:cNvPr>
          <p:cNvSpPr>
            <a:spLocks noGrp="1"/>
          </p:cNvSpPr>
          <p:nvPr>
            <p:ph idx="1"/>
          </p:nvPr>
        </p:nvSpPr>
        <p:spPr>
          <a:xfrm>
            <a:off x="470460" y="1484784"/>
            <a:ext cx="11243703" cy="4752504"/>
          </a:xfrm>
        </p:spPr>
        <p:txBody>
          <a:bodyPr/>
          <a:lstStyle/>
          <a:p>
            <a:pPr>
              <a:lnSpc>
                <a:spcPct val="150000"/>
              </a:lnSpc>
            </a:pPr>
            <a:r>
              <a:rPr lang="en-US" sz="1800" dirty="0"/>
              <a:t>Study focused on the impact of a smart insole on costs associated with diabetic foot ulcers (DFU) and resulting complications vs. costs incurred with standard of care (SOC). Following inputs used in model for this scenario:</a:t>
            </a:r>
          </a:p>
        </p:txBody>
      </p:sp>
      <p:sp>
        <p:nvSpPr>
          <p:cNvPr id="2" name="Title 1">
            <a:extLst>
              <a:ext uri="{FF2B5EF4-FFF2-40B4-BE49-F238E27FC236}">
                <a16:creationId xmlns="" xmlns:a16="http://schemas.microsoft.com/office/drawing/2014/main" id="{1FF7550A-2964-7343-82F9-2DA097A473BA}"/>
              </a:ext>
            </a:extLst>
          </p:cNvPr>
          <p:cNvSpPr>
            <a:spLocks noGrp="1"/>
          </p:cNvSpPr>
          <p:nvPr>
            <p:ph type="title"/>
          </p:nvPr>
        </p:nvSpPr>
        <p:spPr>
          <a:xfrm>
            <a:off x="481013" y="961012"/>
            <a:ext cx="11233150" cy="369332"/>
          </a:xfrm>
        </p:spPr>
        <p:txBody>
          <a:bodyPr/>
          <a:lstStyle/>
          <a:p>
            <a:r>
              <a:rPr lang="en-US" dirty="0"/>
              <a:t>Example II: Wearables and Biosensors (Smart Insole for Diabetic Foot Ulcers)</a:t>
            </a:r>
          </a:p>
        </p:txBody>
      </p:sp>
      <p:sp>
        <p:nvSpPr>
          <p:cNvPr id="4" name="Slide Number Placeholder 3">
            <a:extLst>
              <a:ext uri="{FF2B5EF4-FFF2-40B4-BE49-F238E27FC236}">
                <a16:creationId xmlns="" xmlns:a16="http://schemas.microsoft.com/office/drawing/2014/main" id="{9C92B392-F5FC-D24E-8B1D-F3FC7177E6D6}"/>
              </a:ext>
            </a:extLst>
          </p:cNvPr>
          <p:cNvSpPr>
            <a:spLocks noGrp="1"/>
          </p:cNvSpPr>
          <p:nvPr>
            <p:ph type="sldNum" sz="quarter" idx="12"/>
          </p:nvPr>
        </p:nvSpPr>
        <p:spPr/>
        <p:txBody>
          <a:bodyPr/>
          <a:lstStyle/>
          <a:p>
            <a:fld id="{4704619B-9823-F845-874B-2390AC991BC7}" type="slidenum">
              <a:rPr lang="en-US" smtClean="0"/>
              <a:t>5</a:t>
            </a:fld>
            <a:endParaRPr lang="en-US" dirty="0"/>
          </a:p>
        </p:txBody>
      </p:sp>
      <p:grpSp>
        <p:nvGrpSpPr>
          <p:cNvPr id="3" name="Group 2">
            <a:extLst>
              <a:ext uri="{FF2B5EF4-FFF2-40B4-BE49-F238E27FC236}">
                <a16:creationId xmlns="" xmlns:a16="http://schemas.microsoft.com/office/drawing/2014/main" id="{9A6EADD9-B820-4D4C-B27D-EBC1EFCD7CA0}"/>
              </a:ext>
            </a:extLst>
          </p:cNvPr>
          <p:cNvGrpSpPr/>
          <p:nvPr/>
        </p:nvGrpSpPr>
        <p:grpSpPr>
          <a:xfrm>
            <a:off x="326767" y="4417392"/>
            <a:ext cx="5904232" cy="923305"/>
            <a:chOff x="367199" y="1467137"/>
            <a:chExt cx="2910945" cy="923305"/>
          </a:xfrm>
        </p:grpSpPr>
        <p:sp>
          <p:nvSpPr>
            <p:cNvPr id="21" name="Content Placeholder 2">
              <a:extLst>
                <a:ext uri="{FF2B5EF4-FFF2-40B4-BE49-F238E27FC236}">
                  <a16:creationId xmlns="" xmlns:a16="http://schemas.microsoft.com/office/drawing/2014/main" id="{3F5FE0A8-A437-8A4C-95D4-B2291271A179}"/>
                </a:ext>
              </a:extLst>
            </p:cNvPr>
            <p:cNvSpPr txBox="1">
              <a:spLocks/>
            </p:cNvSpPr>
            <p:nvPr/>
          </p:nvSpPr>
          <p:spPr>
            <a:xfrm>
              <a:off x="1610348" y="1467137"/>
              <a:ext cx="1667796" cy="923305"/>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Average incidence of foot ulcers in persons who have diabetes</a:t>
              </a:r>
            </a:p>
          </p:txBody>
        </p:sp>
        <p:sp>
          <p:nvSpPr>
            <p:cNvPr id="25" name="TextBox 87">
              <a:extLst>
                <a:ext uri="{FF2B5EF4-FFF2-40B4-BE49-F238E27FC236}">
                  <a16:creationId xmlns="" xmlns:a16="http://schemas.microsoft.com/office/drawing/2014/main" id="{2EE3DB7E-3635-9546-A81A-1B07085F9FB0}"/>
                </a:ext>
              </a:extLst>
            </p:cNvPr>
            <p:cNvSpPr txBox="1"/>
            <p:nvPr/>
          </p:nvSpPr>
          <p:spPr>
            <a:xfrm>
              <a:off x="367199" y="1605625"/>
              <a:ext cx="1069397"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7.3%</a:t>
              </a:r>
            </a:p>
          </p:txBody>
        </p:sp>
      </p:grpSp>
      <p:grpSp>
        <p:nvGrpSpPr>
          <p:cNvPr id="28" name="Group 27">
            <a:extLst>
              <a:ext uri="{FF2B5EF4-FFF2-40B4-BE49-F238E27FC236}">
                <a16:creationId xmlns="" xmlns:a16="http://schemas.microsoft.com/office/drawing/2014/main" id="{2A43CA03-B6BC-42D8-BAEC-D1702039FA0B}"/>
              </a:ext>
            </a:extLst>
          </p:cNvPr>
          <p:cNvGrpSpPr/>
          <p:nvPr/>
        </p:nvGrpSpPr>
        <p:grpSpPr>
          <a:xfrm>
            <a:off x="5969145" y="3250245"/>
            <a:ext cx="6128199" cy="646331"/>
            <a:chOff x="367199" y="1605625"/>
            <a:chExt cx="3728019" cy="570719"/>
          </a:xfrm>
        </p:grpSpPr>
        <p:sp>
          <p:nvSpPr>
            <p:cNvPr id="29" name="Content Placeholder 2">
              <a:extLst>
                <a:ext uri="{FF2B5EF4-FFF2-40B4-BE49-F238E27FC236}">
                  <a16:creationId xmlns="" xmlns:a16="http://schemas.microsoft.com/office/drawing/2014/main" id="{4B590A7F-9C9D-49F8-834C-6723CB91D240}"/>
                </a:ext>
              </a:extLst>
            </p:cNvPr>
            <p:cNvSpPr txBox="1">
              <a:spLocks/>
            </p:cNvSpPr>
            <p:nvPr/>
          </p:nvSpPr>
          <p:spPr>
            <a:xfrm>
              <a:off x="2175131" y="1605646"/>
              <a:ext cx="1920087" cy="570698"/>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Projected # of cases of foot ulcer cases in NY in 2019</a:t>
              </a:r>
            </a:p>
          </p:txBody>
        </p:sp>
        <p:sp>
          <p:nvSpPr>
            <p:cNvPr id="30" name="TextBox 87">
              <a:extLst>
                <a:ext uri="{FF2B5EF4-FFF2-40B4-BE49-F238E27FC236}">
                  <a16:creationId xmlns="" xmlns:a16="http://schemas.microsoft.com/office/drawing/2014/main" id="{B8C979E7-56B0-4A72-81AE-2ACF1F491FDD}"/>
                </a:ext>
              </a:extLst>
            </p:cNvPr>
            <p:cNvSpPr txBox="1"/>
            <p:nvPr/>
          </p:nvSpPr>
          <p:spPr>
            <a:xfrm>
              <a:off x="367199" y="1605625"/>
              <a:ext cx="1689639" cy="57071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89,834</a:t>
              </a:r>
            </a:p>
          </p:txBody>
        </p:sp>
      </p:grpSp>
      <p:grpSp>
        <p:nvGrpSpPr>
          <p:cNvPr id="31" name="Group 30">
            <a:extLst>
              <a:ext uri="{FF2B5EF4-FFF2-40B4-BE49-F238E27FC236}">
                <a16:creationId xmlns="" xmlns:a16="http://schemas.microsoft.com/office/drawing/2014/main" id="{DC8D5D25-CA69-454D-841D-428475AD7D3B}"/>
              </a:ext>
            </a:extLst>
          </p:cNvPr>
          <p:cNvGrpSpPr/>
          <p:nvPr/>
        </p:nvGrpSpPr>
        <p:grpSpPr>
          <a:xfrm>
            <a:off x="5923194" y="4559599"/>
            <a:ext cx="6207950" cy="673069"/>
            <a:chOff x="367199" y="1605625"/>
            <a:chExt cx="2903041" cy="673069"/>
          </a:xfrm>
        </p:grpSpPr>
        <p:sp>
          <p:nvSpPr>
            <p:cNvPr id="32" name="Content Placeholder 2">
              <a:extLst>
                <a:ext uri="{FF2B5EF4-FFF2-40B4-BE49-F238E27FC236}">
                  <a16:creationId xmlns="" xmlns:a16="http://schemas.microsoft.com/office/drawing/2014/main" id="{5F3DB15C-BC7D-4D2F-9C77-C75EB44E876D}"/>
                </a:ext>
              </a:extLst>
            </p:cNvPr>
            <p:cNvSpPr txBox="1">
              <a:spLocks/>
            </p:cNvSpPr>
            <p:nvPr/>
          </p:nvSpPr>
          <p:spPr>
            <a:xfrm>
              <a:off x="1769906" y="1632387"/>
              <a:ext cx="1500334" cy="646307"/>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Costs associated with treating DFU    </a:t>
              </a:r>
            </a:p>
          </p:txBody>
        </p:sp>
        <p:sp>
          <p:nvSpPr>
            <p:cNvPr id="33" name="TextBox 87">
              <a:extLst>
                <a:ext uri="{FF2B5EF4-FFF2-40B4-BE49-F238E27FC236}">
                  <a16:creationId xmlns="" xmlns:a16="http://schemas.microsoft.com/office/drawing/2014/main" id="{C4C8B6D5-363A-4C0D-A73D-824E4A4F3ACD}"/>
                </a:ext>
              </a:extLst>
            </p:cNvPr>
            <p:cNvSpPr txBox="1"/>
            <p:nvPr/>
          </p:nvSpPr>
          <p:spPr>
            <a:xfrm>
              <a:off x="367199" y="1605625"/>
              <a:ext cx="140005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~$9K - $20K</a:t>
              </a:r>
            </a:p>
          </p:txBody>
        </p:sp>
      </p:grpSp>
      <p:grpSp>
        <p:nvGrpSpPr>
          <p:cNvPr id="34" name="Group 33">
            <a:extLst>
              <a:ext uri="{FF2B5EF4-FFF2-40B4-BE49-F238E27FC236}">
                <a16:creationId xmlns="" xmlns:a16="http://schemas.microsoft.com/office/drawing/2014/main" id="{69A98EB0-0675-4735-B112-B27B8DE0DCC5}"/>
              </a:ext>
            </a:extLst>
          </p:cNvPr>
          <p:cNvGrpSpPr/>
          <p:nvPr/>
        </p:nvGrpSpPr>
        <p:grpSpPr>
          <a:xfrm>
            <a:off x="326767" y="3269011"/>
            <a:ext cx="5281080" cy="923305"/>
            <a:chOff x="725736" y="1594849"/>
            <a:chExt cx="2620313" cy="923305"/>
          </a:xfrm>
        </p:grpSpPr>
        <p:sp>
          <p:nvSpPr>
            <p:cNvPr id="35" name="Content Placeholder 2">
              <a:extLst>
                <a:ext uri="{FF2B5EF4-FFF2-40B4-BE49-F238E27FC236}">
                  <a16:creationId xmlns="" xmlns:a16="http://schemas.microsoft.com/office/drawing/2014/main" id="{DAF2E3F9-5C8C-448C-9EB5-E63CC6394305}"/>
                </a:ext>
              </a:extLst>
            </p:cNvPr>
            <p:cNvSpPr txBox="1">
              <a:spLocks/>
            </p:cNvSpPr>
            <p:nvPr/>
          </p:nvSpPr>
          <p:spPr>
            <a:xfrm>
              <a:off x="1976810" y="1594849"/>
              <a:ext cx="1369239" cy="923305"/>
            </a:xfrm>
            <a:prstGeom prst="rect">
              <a:avLst/>
            </a:prstGeom>
          </p:spPr>
          <p:txBody>
            <a:bodyPr vert="horz" wrap="square" lIns="91416" tIns="45708" rIns="91416" bIns="45708"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126">
                <a:buClr>
                  <a:srgbClr val="00B140"/>
                </a:buClr>
              </a:pPr>
              <a:r>
                <a:rPr lang="en-US" dirty="0">
                  <a:solidFill>
                    <a:srgbClr val="4B4B4B"/>
                  </a:solidFill>
                  <a:latin typeface="Arial"/>
                  <a:cs typeface="Verdana"/>
                </a:rPr>
                <a:t>Projected number of people with diabetes in NY in 2019 </a:t>
              </a:r>
            </a:p>
          </p:txBody>
        </p:sp>
        <p:sp>
          <p:nvSpPr>
            <p:cNvPr id="36" name="TextBox 87">
              <a:extLst>
                <a:ext uri="{FF2B5EF4-FFF2-40B4-BE49-F238E27FC236}">
                  <a16:creationId xmlns="" xmlns:a16="http://schemas.microsoft.com/office/drawing/2014/main" id="{F7C6BA79-F16E-4DCE-BBFB-3A5D15D51C13}"/>
                </a:ext>
              </a:extLst>
            </p:cNvPr>
            <p:cNvSpPr txBox="1"/>
            <p:nvPr/>
          </p:nvSpPr>
          <p:spPr>
            <a:xfrm>
              <a:off x="725736" y="1594849"/>
              <a:ext cx="1145736"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126"/>
              <a:r>
                <a:rPr lang="en-US" sz="3600" b="1" dirty="0">
                  <a:solidFill>
                    <a:srgbClr val="00AB4E"/>
                  </a:solidFill>
                  <a:latin typeface="Arial" panose="020B0604020202020204" pitchFamily="34" charset="0"/>
                  <a:cs typeface="Arial" panose="020B0604020202020204" pitchFamily="34" charset="0"/>
                </a:rPr>
                <a:t>1,429,706</a:t>
              </a:r>
            </a:p>
          </p:txBody>
        </p:sp>
      </p:grpSp>
      <p:cxnSp>
        <p:nvCxnSpPr>
          <p:cNvPr id="39" name="Straight Connector 38">
            <a:extLst>
              <a:ext uri="{FF2B5EF4-FFF2-40B4-BE49-F238E27FC236}">
                <a16:creationId xmlns="" xmlns:a16="http://schemas.microsoft.com/office/drawing/2014/main" id="{71A8542B-1C99-4A46-9686-AE90773EF20F}"/>
              </a:ext>
            </a:extLst>
          </p:cNvPr>
          <p:cNvCxnSpPr>
            <a:cxnSpLocks/>
          </p:cNvCxnSpPr>
          <p:nvPr/>
        </p:nvCxnSpPr>
        <p:spPr>
          <a:xfrm flipH="1">
            <a:off x="6048563" y="2777554"/>
            <a:ext cx="5275" cy="36723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13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F7550A-2964-7343-82F9-2DA097A473BA}"/>
              </a:ext>
            </a:extLst>
          </p:cNvPr>
          <p:cNvSpPr>
            <a:spLocks noGrp="1"/>
          </p:cNvSpPr>
          <p:nvPr>
            <p:ph type="title"/>
          </p:nvPr>
        </p:nvSpPr>
        <p:spPr>
          <a:xfrm>
            <a:off x="481013" y="961012"/>
            <a:ext cx="11233150" cy="738664"/>
          </a:xfrm>
        </p:spPr>
        <p:txBody>
          <a:bodyPr/>
          <a:lstStyle/>
          <a:p>
            <a:r>
              <a:rPr lang="en-US" dirty="0"/>
              <a:t>Implementing smart insole technology in the treatment for DFU could generate ~$1 billion of savings for NY in 1 year</a:t>
            </a:r>
          </a:p>
        </p:txBody>
      </p:sp>
      <p:sp>
        <p:nvSpPr>
          <p:cNvPr id="4" name="Slide Number Placeholder 3">
            <a:extLst>
              <a:ext uri="{FF2B5EF4-FFF2-40B4-BE49-F238E27FC236}">
                <a16:creationId xmlns="" xmlns:a16="http://schemas.microsoft.com/office/drawing/2014/main" id="{9C92B392-F5FC-D24E-8B1D-F3FC7177E6D6}"/>
              </a:ext>
            </a:extLst>
          </p:cNvPr>
          <p:cNvSpPr>
            <a:spLocks noGrp="1"/>
          </p:cNvSpPr>
          <p:nvPr>
            <p:ph type="sldNum" sz="quarter" idx="12"/>
          </p:nvPr>
        </p:nvSpPr>
        <p:spPr/>
        <p:txBody>
          <a:bodyPr/>
          <a:lstStyle/>
          <a:p>
            <a:fld id="{4704619B-9823-F845-874B-2390AC991BC7}" type="slidenum">
              <a:rPr lang="en-US" smtClean="0"/>
              <a:t>6</a:t>
            </a:fld>
            <a:endParaRPr lang="en-US" dirty="0"/>
          </a:p>
        </p:txBody>
      </p:sp>
      <p:grpSp>
        <p:nvGrpSpPr>
          <p:cNvPr id="29" name="Group 28">
            <a:extLst>
              <a:ext uri="{FF2B5EF4-FFF2-40B4-BE49-F238E27FC236}">
                <a16:creationId xmlns="" xmlns:a16="http://schemas.microsoft.com/office/drawing/2014/main" id="{E84F599C-D1CD-4A27-91A5-33244C18561C}"/>
              </a:ext>
            </a:extLst>
          </p:cNvPr>
          <p:cNvGrpSpPr/>
          <p:nvPr/>
        </p:nvGrpSpPr>
        <p:grpSpPr>
          <a:xfrm>
            <a:off x="269213" y="1801014"/>
            <a:ext cx="11971974" cy="4672945"/>
            <a:chOff x="469177" y="1852399"/>
            <a:chExt cx="11971974" cy="4672945"/>
          </a:xfrm>
        </p:grpSpPr>
        <p:pic>
          <p:nvPicPr>
            <p:cNvPr id="30" name="Picture 29">
              <a:extLst>
                <a:ext uri="{FF2B5EF4-FFF2-40B4-BE49-F238E27FC236}">
                  <a16:creationId xmlns="" xmlns:a16="http://schemas.microsoft.com/office/drawing/2014/main" id="{5AA75580-48E9-4AA6-8DFB-B2064ACC5C6F}"/>
                </a:ext>
              </a:extLst>
            </p:cNvPr>
            <p:cNvPicPr>
              <a:picLocks noChangeAspect="1"/>
            </p:cNvPicPr>
            <p:nvPr/>
          </p:nvPicPr>
          <p:blipFill rotWithShape="1">
            <a:blip r:embed="rId2"/>
            <a:srcRect l="3350" b="5485"/>
            <a:stretch/>
          </p:blipFill>
          <p:spPr>
            <a:xfrm>
              <a:off x="574591" y="1852399"/>
              <a:ext cx="11317086" cy="4672945"/>
            </a:xfrm>
            <a:prstGeom prst="rect">
              <a:avLst/>
            </a:prstGeom>
          </p:spPr>
        </p:pic>
        <p:sp>
          <p:nvSpPr>
            <p:cNvPr id="31" name="Left Brace 30">
              <a:extLst>
                <a:ext uri="{FF2B5EF4-FFF2-40B4-BE49-F238E27FC236}">
                  <a16:creationId xmlns="" xmlns:a16="http://schemas.microsoft.com/office/drawing/2014/main" id="{0F5AAB0F-0561-4618-9F1C-D5AE258D573A}"/>
                </a:ext>
              </a:extLst>
            </p:cNvPr>
            <p:cNvSpPr/>
            <p:nvPr/>
          </p:nvSpPr>
          <p:spPr>
            <a:xfrm>
              <a:off x="7681763" y="2690604"/>
              <a:ext cx="144016" cy="189052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Right Brace 31">
              <a:extLst>
                <a:ext uri="{FF2B5EF4-FFF2-40B4-BE49-F238E27FC236}">
                  <a16:creationId xmlns="" xmlns:a16="http://schemas.microsoft.com/office/drawing/2014/main" id="{91788759-E2AE-4DDC-8AF5-419C85841307}"/>
                </a:ext>
              </a:extLst>
            </p:cNvPr>
            <p:cNvSpPr/>
            <p:nvPr/>
          </p:nvSpPr>
          <p:spPr>
            <a:xfrm>
              <a:off x="10184616" y="5145338"/>
              <a:ext cx="284121" cy="999343"/>
            </a:xfrm>
            <a:prstGeom prst="rightBrace">
              <a:avLst>
                <a:gd name="adj1" fmla="val 8333"/>
                <a:gd name="adj2" fmla="val 48059"/>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TextBox 32">
              <a:extLst>
                <a:ext uri="{FF2B5EF4-FFF2-40B4-BE49-F238E27FC236}">
                  <a16:creationId xmlns="" xmlns:a16="http://schemas.microsoft.com/office/drawing/2014/main" id="{6A2E7AA4-19F6-49D1-9579-BD4A471D709A}"/>
                </a:ext>
              </a:extLst>
            </p:cNvPr>
            <p:cNvSpPr txBox="1"/>
            <p:nvPr/>
          </p:nvSpPr>
          <p:spPr>
            <a:xfrm>
              <a:off x="10468737" y="5438722"/>
              <a:ext cx="1972414" cy="430887"/>
            </a:xfrm>
            <a:prstGeom prst="rect">
              <a:avLst/>
            </a:prstGeom>
            <a:noFill/>
          </p:spPr>
          <p:txBody>
            <a:bodyPr wrap="square" rtlCol="0">
              <a:spAutoFit/>
            </a:bodyPr>
            <a:lstStyle/>
            <a:p>
              <a:r>
                <a:rPr lang="en-US" sz="1100" dirty="0">
                  <a:latin typeface="Calibri" panose="020F0502020204030204" pitchFamily="34" charset="0"/>
                  <a:cs typeface="Calibri" panose="020F0502020204030204" pitchFamily="34" charset="0"/>
                </a:rPr>
                <a:t>Cost of health care e.g. doctor’s visits</a:t>
              </a:r>
            </a:p>
          </p:txBody>
        </p:sp>
        <p:sp>
          <p:nvSpPr>
            <p:cNvPr id="34" name="Right Brace 33">
              <a:extLst>
                <a:ext uri="{FF2B5EF4-FFF2-40B4-BE49-F238E27FC236}">
                  <a16:creationId xmlns="" xmlns:a16="http://schemas.microsoft.com/office/drawing/2014/main" id="{3E6903B5-F0E0-4077-BB5B-F6598F214BAE}"/>
                </a:ext>
              </a:extLst>
            </p:cNvPr>
            <p:cNvSpPr/>
            <p:nvPr/>
          </p:nvSpPr>
          <p:spPr>
            <a:xfrm>
              <a:off x="10116048" y="4570567"/>
              <a:ext cx="429975" cy="574771"/>
            </a:xfrm>
            <a:prstGeom prst="rightBrace">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TextBox 34">
              <a:extLst>
                <a:ext uri="{FF2B5EF4-FFF2-40B4-BE49-F238E27FC236}">
                  <a16:creationId xmlns="" xmlns:a16="http://schemas.microsoft.com/office/drawing/2014/main" id="{86E91E66-465C-4A7C-B2B5-2E8CD1555315}"/>
                </a:ext>
              </a:extLst>
            </p:cNvPr>
            <p:cNvSpPr txBox="1"/>
            <p:nvPr/>
          </p:nvSpPr>
          <p:spPr>
            <a:xfrm>
              <a:off x="10423329" y="4554331"/>
              <a:ext cx="1806212" cy="600164"/>
            </a:xfrm>
            <a:prstGeom prst="rect">
              <a:avLst/>
            </a:prstGeom>
            <a:solidFill>
              <a:schemeClr val="bg1"/>
            </a:solidFill>
          </p:spPr>
          <p:txBody>
            <a:bodyPr wrap="square" rtlCol="0">
              <a:spAutoFit/>
            </a:bodyPr>
            <a:lstStyle/>
            <a:p>
              <a:r>
                <a:rPr lang="en-US" sz="1100" dirty="0">
                  <a:latin typeface="Calibri" panose="020F0502020204030204" pitchFamily="34" charset="0"/>
                  <a:cs typeface="Calibri" panose="020F0502020204030204" pitchFamily="34" charset="0"/>
                </a:rPr>
                <a:t>Cost of device ($3,399 each set of insoles + watch, monitoring system)</a:t>
              </a:r>
            </a:p>
          </p:txBody>
        </p:sp>
        <p:sp>
          <p:nvSpPr>
            <p:cNvPr id="36" name="TextBox 35">
              <a:extLst>
                <a:ext uri="{FF2B5EF4-FFF2-40B4-BE49-F238E27FC236}">
                  <a16:creationId xmlns="" xmlns:a16="http://schemas.microsoft.com/office/drawing/2014/main" id="{85D727DB-C835-440A-A125-280692584292}"/>
                </a:ext>
              </a:extLst>
            </p:cNvPr>
            <p:cNvSpPr txBox="1"/>
            <p:nvPr/>
          </p:nvSpPr>
          <p:spPr>
            <a:xfrm>
              <a:off x="6304714" y="3505061"/>
              <a:ext cx="1324342" cy="261610"/>
            </a:xfrm>
            <a:prstGeom prst="rect">
              <a:avLst/>
            </a:prstGeom>
            <a:noFill/>
          </p:spPr>
          <p:txBody>
            <a:bodyPr wrap="square" rtlCol="0">
              <a:spAutoFit/>
            </a:bodyPr>
            <a:lstStyle/>
            <a:p>
              <a:pPr algn="r"/>
              <a:r>
                <a:rPr lang="en-US" sz="1100" dirty="0">
                  <a:latin typeface="Calibri" panose="020F0502020204030204" pitchFamily="34" charset="0"/>
                  <a:cs typeface="Calibri" panose="020F0502020204030204" pitchFamily="34" charset="0"/>
                </a:rPr>
                <a:t>Potential savings</a:t>
              </a:r>
            </a:p>
          </p:txBody>
        </p:sp>
        <p:sp>
          <p:nvSpPr>
            <p:cNvPr id="37" name="TextBox 36">
              <a:extLst>
                <a:ext uri="{FF2B5EF4-FFF2-40B4-BE49-F238E27FC236}">
                  <a16:creationId xmlns="" xmlns:a16="http://schemas.microsoft.com/office/drawing/2014/main" id="{7CC45244-EAB2-4C15-B909-20ED1436131E}"/>
                </a:ext>
              </a:extLst>
            </p:cNvPr>
            <p:cNvSpPr txBox="1"/>
            <p:nvPr/>
          </p:nvSpPr>
          <p:spPr>
            <a:xfrm>
              <a:off x="469177" y="4194828"/>
              <a:ext cx="1324342" cy="600164"/>
            </a:xfrm>
            <a:prstGeom prst="rect">
              <a:avLst/>
            </a:prstGeom>
            <a:noFill/>
          </p:spPr>
          <p:txBody>
            <a:bodyPr wrap="square" rtlCol="0">
              <a:spAutoFit/>
            </a:bodyPr>
            <a:lstStyle/>
            <a:p>
              <a:r>
                <a:rPr lang="en-US" sz="1100" dirty="0">
                  <a:latin typeface="Calibri" panose="020F0502020204030204" pitchFamily="34" charset="0"/>
                  <a:cs typeface="Calibri" panose="020F0502020204030204" pitchFamily="34" charset="0"/>
                </a:rPr>
                <a:t>Reflects the higher rate of DFU under SOC</a:t>
              </a:r>
            </a:p>
          </p:txBody>
        </p:sp>
        <p:sp>
          <p:nvSpPr>
            <p:cNvPr id="38" name="Left Brace 37">
              <a:extLst>
                <a:ext uri="{FF2B5EF4-FFF2-40B4-BE49-F238E27FC236}">
                  <a16:creationId xmlns="" xmlns:a16="http://schemas.microsoft.com/office/drawing/2014/main" id="{E27C28E3-DBC5-403D-AB61-7AC8984FA23E}"/>
                </a:ext>
              </a:extLst>
            </p:cNvPr>
            <p:cNvSpPr/>
            <p:nvPr/>
          </p:nvSpPr>
          <p:spPr>
            <a:xfrm>
              <a:off x="1719454" y="2686020"/>
              <a:ext cx="576064" cy="34792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22039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D24C6C-20CF-2545-8F81-9188C8E0A489}"/>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 xmlns:a16="http://schemas.microsoft.com/office/drawing/2014/main" id="{222ABF7F-A8FE-1040-8728-30343BFC88FF}"/>
              </a:ext>
            </a:extLst>
          </p:cNvPr>
          <p:cNvSpPr>
            <a:spLocks noGrp="1"/>
          </p:cNvSpPr>
          <p:nvPr>
            <p:ph idx="1"/>
          </p:nvPr>
        </p:nvSpPr>
        <p:spPr>
          <a:xfrm>
            <a:off x="470460" y="1484784"/>
            <a:ext cx="11243703" cy="4752504"/>
          </a:xfrm>
        </p:spPr>
        <p:txBody>
          <a:bodyPr/>
          <a:lstStyle/>
          <a:p>
            <a:pPr>
              <a:lnSpc>
                <a:spcPct val="150000"/>
              </a:lnSpc>
            </a:pPr>
            <a:r>
              <a:rPr lang="en-US" sz="1800" dirty="0"/>
              <a:t>Technologies that focus on high cost populations or conditions have the potential for large sea change in healthcare costs associated with treatment</a:t>
            </a:r>
          </a:p>
          <a:p>
            <a:pPr>
              <a:lnSpc>
                <a:spcPct val="150000"/>
              </a:lnSpc>
            </a:pPr>
            <a:r>
              <a:rPr lang="en-US" sz="1800" dirty="0"/>
              <a:t>Other methods for finer level analysis to estimate the impacts of technological innovations</a:t>
            </a:r>
          </a:p>
          <a:p>
            <a:pPr lvl="2">
              <a:lnSpc>
                <a:spcPct val="150000"/>
              </a:lnSpc>
            </a:pPr>
            <a:r>
              <a:rPr lang="en-US" sz="1600" dirty="0"/>
              <a:t>Microsimulation modeling  </a:t>
            </a:r>
          </a:p>
          <a:p>
            <a:pPr marL="0" indent="0">
              <a:buNone/>
            </a:pPr>
            <a:endParaRPr lang="en-US" sz="1800" dirty="0"/>
          </a:p>
          <a:p>
            <a:endParaRPr lang="en-US" sz="1800" dirty="0"/>
          </a:p>
        </p:txBody>
      </p:sp>
      <p:sp>
        <p:nvSpPr>
          <p:cNvPr id="4" name="Slide Number Placeholder 3">
            <a:extLst>
              <a:ext uri="{FF2B5EF4-FFF2-40B4-BE49-F238E27FC236}">
                <a16:creationId xmlns="" xmlns:a16="http://schemas.microsoft.com/office/drawing/2014/main" id="{122B06A1-6F41-2B4E-8EB2-31A510789297}"/>
              </a:ext>
            </a:extLst>
          </p:cNvPr>
          <p:cNvSpPr>
            <a:spLocks noGrp="1"/>
          </p:cNvSpPr>
          <p:nvPr>
            <p:ph type="sldNum" sz="quarter" idx="12"/>
          </p:nvPr>
        </p:nvSpPr>
        <p:spPr/>
        <p:txBody>
          <a:bodyPr/>
          <a:lstStyle/>
          <a:p>
            <a:fld id="{4704619B-9823-F845-874B-2390AC991BC7}" type="slidenum">
              <a:rPr lang="en-US" smtClean="0"/>
              <a:t>7</a:t>
            </a:fld>
            <a:endParaRPr lang="en-US" dirty="0"/>
          </a:p>
        </p:txBody>
      </p:sp>
    </p:spTree>
    <p:extLst>
      <p:ext uri="{BB962C8B-B14F-4D97-AF65-F5344CB8AC3E}">
        <p14:creationId xmlns:p14="http://schemas.microsoft.com/office/powerpoint/2010/main" val="2438704379"/>
      </p:ext>
    </p:extLst>
  </p:cSld>
  <p:clrMapOvr>
    <a:masterClrMapping/>
  </p:clrMapOvr>
</p:sld>
</file>

<file path=ppt/theme/theme1.xml><?xml version="1.0" encoding="utf-8"?>
<a:theme xmlns:a="http://schemas.openxmlformats.org/drawingml/2006/main" name="IHSM_PPT_GeneralUse_2017_16x9">
  <a:themeElements>
    <a:clrScheme name="IHSM 2017">
      <a:dk1>
        <a:srgbClr val="000000"/>
      </a:dk1>
      <a:lt1>
        <a:srgbClr val="FFFFFF"/>
      </a:lt1>
      <a:dk2>
        <a:srgbClr val="4B4B4B"/>
      </a:dk2>
      <a:lt2>
        <a:srgbClr val="999999"/>
      </a:lt2>
      <a:accent1>
        <a:srgbClr val="00AB4E"/>
      </a:accent1>
      <a:accent2>
        <a:srgbClr val="B1B3B6"/>
      </a:accent2>
      <a:accent3>
        <a:srgbClr val="009697"/>
      </a:accent3>
      <a:accent4>
        <a:srgbClr val="8DC63F"/>
      </a:accent4>
      <a:accent5>
        <a:srgbClr val="00B5F1"/>
      </a:accent5>
      <a:accent6>
        <a:srgbClr val="F7941D"/>
      </a:accent6>
      <a:hlink>
        <a:srgbClr val="0066B3"/>
      </a:hlink>
      <a:folHlink>
        <a:srgbClr val="96157C"/>
      </a:folHlink>
    </a:clrScheme>
    <a:fontScheme name="Arial">
      <a:majorFont>
        <a:latin typeface="Arial"/>
        <a:ea typeface="arial"/>
        <a:cs typeface=""/>
      </a:majorFont>
      <a:minorFont>
        <a:latin typeface="Arial"/>
        <a:ea typeface="Arial"/>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400" dirty="0" err="1" smtClean="0"/>
        </a:defPPr>
      </a:lstStyle>
    </a:txDef>
  </a:objectDefaults>
  <a:extraClrSchemeLst/>
  <a:custClrLst>
    <a:custClr name="IHSM Green">
      <a:srgbClr val="00AB4E"/>
    </a:custClr>
    <a:custClr name="IHSM Gray Tint">
      <a:srgbClr val="B1B3B6"/>
    </a:custClr>
    <a:custClr name="IHSM Teal">
      <a:srgbClr val="009697"/>
    </a:custClr>
    <a:custClr name="IHSM Bright Green">
      <a:srgbClr val="8DC63F"/>
    </a:custClr>
    <a:custClr name="IHSM Blue">
      <a:srgbClr val="00B5F1"/>
    </a:custClr>
    <a:custClr name="IHSM Orange">
      <a:srgbClr val="F7941D"/>
    </a:custClr>
    <a:custClr name="IHSM Purple">
      <a:srgbClr val="96157C"/>
    </a:custClr>
    <a:custClr name="IHSM Red Tint">
      <a:srgbClr val="FABFB7"/>
    </a:custClr>
    <a:custClr name="IHSM Red">
      <a:srgbClr val="EE2F53"/>
    </a:custClr>
    <a:custClr name="IHSM Blue Tint">
      <a:srgbClr val="B6E4FA"/>
    </a:custClr>
    <a:custClr name="IHSM Mid Blue">
      <a:srgbClr val="0066B3"/>
    </a:custClr>
    <a:custClr name="IHSM Light Yellow">
      <a:srgbClr val="FFD200"/>
    </a:custClr>
    <a:custClr name="IHSM Dark Gray">
      <a:srgbClr val="58595B"/>
    </a:custClr>
    <a:custClr name="IHSM Teal Tint">
      <a:srgbClr val="8DC0C4"/>
    </a:custClr>
    <a:custClr name="IHSM Burnt Orange">
      <a:srgbClr val="C84623"/>
    </a:custClr>
    <a:custClr name="IHSM Bright Green Tint">
      <a:srgbClr val="C4DF9B"/>
    </a:custClr>
    <a:custClr name="IHSM Dark Blue">
      <a:srgbClr val="103C68"/>
    </a:custClr>
    <a:custClr name="IHSM Dark Purple Tint">
      <a:srgbClr val="8F7890"/>
    </a:custClr>
    <a:custClr name="IHSM Yellow Tint">
      <a:srgbClr val="FFE694"/>
    </a:custClr>
    <a:custClr name="IHSM Dark Green">
      <a:srgbClr val="265B3F"/>
    </a:custClr>
    <a:custClr name="IHSM Orange Tint">
      <a:srgbClr val="FBB161"/>
    </a:custClr>
    <a:custClr name="IHSM Dark Purple">
      <a:srgbClr val="4B254C"/>
    </a:custClr>
    <a:custClr name="IHSM Gray">
      <a:srgbClr val="939598"/>
    </a:custClr>
    <a:custClr name="IHSM Neutral Gray">
      <a:srgbClr val="7F8080"/>
    </a:custClr>
  </a:custClrLst>
</a:theme>
</file>

<file path=ppt/theme/theme2.xml><?xml version="1.0" encoding="utf-8"?>
<a:theme xmlns:a="http://schemas.openxmlformats.org/drawingml/2006/main" name="Additional Layouts for Analysts—2017">
  <a:themeElements>
    <a:clrScheme name="Custom 22">
      <a:dk1>
        <a:srgbClr val="000000"/>
      </a:dk1>
      <a:lt1>
        <a:srgbClr val="FFFFFF"/>
      </a:lt1>
      <a:dk2>
        <a:srgbClr val="4B4B4B"/>
      </a:dk2>
      <a:lt2>
        <a:srgbClr val="999999"/>
      </a:lt2>
      <a:accent1>
        <a:srgbClr val="00AB4E"/>
      </a:accent1>
      <a:accent2>
        <a:srgbClr val="B1B3B6"/>
      </a:accent2>
      <a:accent3>
        <a:srgbClr val="009697"/>
      </a:accent3>
      <a:accent4>
        <a:srgbClr val="8DC63F"/>
      </a:accent4>
      <a:accent5>
        <a:srgbClr val="00B5F1"/>
      </a:accent5>
      <a:accent6>
        <a:srgbClr val="F7941D"/>
      </a:accent6>
      <a:hlink>
        <a:srgbClr val="0066B3"/>
      </a:hlink>
      <a:folHlink>
        <a:srgbClr val="96157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F8080"/>
        </a:solidFill>
        <a:ln>
          <a:noFill/>
        </a:ln>
      </a:spPr>
      <a:bodyPr rtlCol="0" anchor="ctr"/>
      <a:lstStyle>
        <a:defPPr algn="ctr">
          <a:defRPr sz="1600" b="1" spc="2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7F808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rIns="72000" rtlCol="0">
        <a:spAutoFit/>
      </a:bodyPr>
      <a:lstStyle>
        <a:defPPr>
          <a:defRPr dirty="0" err="1" smtClean="0"/>
        </a:defPPr>
      </a:lstStyle>
    </a:txDef>
  </a:objectDefaults>
  <a:extraClrSchemeLst/>
  <a:custClrLst>
    <a:custClr name="IHSM Green">
      <a:srgbClr val="00AB4E"/>
    </a:custClr>
    <a:custClr name="IHSM Gray Tint">
      <a:srgbClr val="B1B3B6"/>
    </a:custClr>
    <a:custClr name="IHSM Teal">
      <a:srgbClr val="009697"/>
    </a:custClr>
    <a:custClr name="IHSM Bright Green">
      <a:srgbClr val="8DC63F"/>
    </a:custClr>
    <a:custClr name="IHSM Blue">
      <a:srgbClr val="00B5F1"/>
    </a:custClr>
    <a:custClr name="IHSM Orange">
      <a:srgbClr val="F7941D"/>
    </a:custClr>
    <a:custClr name="IHSM Purple">
      <a:srgbClr val="96157C"/>
    </a:custClr>
    <a:custClr name="IHSM Red Tint">
      <a:srgbClr val="FABFB7"/>
    </a:custClr>
    <a:custClr name="IHSM Red">
      <a:srgbClr val="EE2F53"/>
    </a:custClr>
    <a:custClr name="IHSM Blue Tint">
      <a:srgbClr val="B6E4FA"/>
    </a:custClr>
    <a:custClr name="IHSM Mid Blue">
      <a:srgbClr val="0066B3"/>
    </a:custClr>
    <a:custClr name="IHSM Light Yellow">
      <a:srgbClr val="FFD200"/>
    </a:custClr>
    <a:custClr name="IHSM Dark Gray">
      <a:srgbClr val="58595B"/>
    </a:custClr>
    <a:custClr name="IHSM Teal Tint">
      <a:srgbClr val="8DC0C4"/>
    </a:custClr>
    <a:custClr name="IHSM Burnt Orange">
      <a:srgbClr val="C84623"/>
    </a:custClr>
    <a:custClr name="IHSM Bright Green Tint">
      <a:srgbClr val="C4DF9B"/>
    </a:custClr>
    <a:custClr name="IHSM Dark Blue">
      <a:srgbClr val="103C68"/>
    </a:custClr>
    <a:custClr name="IHSM Dark Purple Tint">
      <a:srgbClr val="8F7890"/>
    </a:custClr>
    <a:custClr name="IHSM Yellow Tint">
      <a:srgbClr val="FFE694"/>
    </a:custClr>
    <a:custClr name="IHSM Dark Green">
      <a:srgbClr val="265B3F"/>
    </a:custClr>
    <a:custClr name="IHSM Orange Tint">
      <a:srgbClr val="FBB161"/>
    </a:custClr>
    <a:custClr name="IHSM Dark Purple">
      <a:srgbClr val="4B254C"/>
    </a:custClr>
    <a:custClr name="IHSM Gray">
      <a:srgbClr val="939598"/>
    </a:custClr>
    <a:custClr name="Landfill 1">
      <a:srgbClr val="F2F1EC"/>
    </a:custClr>
    <a:custClr name="Landfill 2">
      <a:srgbClr val="E3E3DF"/>
    </a:custClr>
    <a:custClr name="Landfill 3">
      <a:srgbClr val="D2D2CF"/>
    </a:custClr>
    <a:custClr name="Map Gray 4">
      <a:srgbClr val="B3BABB"/>
    </a:custClr>
    <a:custClr name="Admin borders">
      <a:srgbClr val="9DA5A7"/>
    </a:custClr>
    <a:custClr name="Country borders">
      <a:srgbClr val="797F81"/>
    </a:custClr>
    <a:custClr name="Country names">
      <a:srgbClr val="434A4F"/>
    </a:custClr>
    <a:custClr name="Ocean fills">
      <a:srgbClr val="D1DFE7"/>
    </a:custClr>
    <a:custClr name="Rivers">
      <a:srgbClr val="8EBBD0"/>
    </a:custClr>
    <a:custClr name="Bodies of water text">
      <a:srgbClr val="467082"/>
    </a:custClr>
    <a:custClr name="IHSM Neutral Gray">
      <a:srgbClr val="7F8080"/>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IHSM_PPT_GeneralUse_2017_16x9.potx</Template>
  <TotalTime>1698</TotalTime>
  <Words>441</Words>
  <Application>Microsoft Office PowerPoint</Application>
  <PresentationFormat>Custom</PresentationFormat>
  <Paragraphs>51</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IHSM_PPT_GeneralUse_2017_16x9</vt:lpstr>
      <vt:lpstr>Additional Layouts for Analysts—2017</vt:lpstr>
      <vt:lpstr>Leveraging Technology to Achieve Healthcare Cost Efficiencies </vt:lpstr>
      <vt:lpstr>Big Tech and the Healthcare Industry </vt:lpstr>
      <vt:lpstr>Example I: Remote Specialty Care (Telehealth for Assisted Living Communities)</vt:lpstr>
      <vt:lpstr>Office visit replacement could yield 27% cost reduction, equivalent to a potential 1 year savings of $1.7M in the NY Assisted Living Community</vt:lpstr>
      <vt:lpstr>Example II: Wearables and Biosensors (Smart Insole for Diabetic Foot Ulcers)</vt:lpstr>
      <vt:lpstr>Implementing smart insole technology in the treatment for DFU could generate ~$1 billion of savings for NY in 1 year</vt:lpstr>
      <vt:lpstr>Wrap Up</vt:lpstr>
    </vt:vector>
  </TitlesOfParts>
  <Company>IHS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Built-in color theme set</dc:title>
  <dc:creator>Lauren Contalonis</dc:creator>
  <cp:lastModifiedBy>TECH</cp:lastModifiedBy>
  <cp:revision>59</cp:revision>
  <dcterms:created xsi:type="dcterms:W3CDTF">2017-02-22T17:10:38Z</dcterms:created>
  <dcterms:modified xsi:type="dcterms:W3CDTF">2019-02-07T16:27:17Z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ServerID">
    <vt:lpwstr>4c14fbaa-e118-4c03-a0c6-15a5fee77a0a</vt:lpwstr>
  </property>
  <property fmtid="{D5CDD505-2E9C-101B-9397-08002B2CF9AE}" pid="3" name="Jive_VersionGuid">
    <vt:lpwstr>a33acb5b-fce4-43ea-9b07-5163b92e8c05</vt:lpwstr>
  </property>
  <property fmtid="{D5CDD505-2E9C-101B-9397-08002B2CF9AE}" pid="4" name="Offisync_ProviderInitializationData">
    <vt:lpwstr>https://mysource.ihs.com</vt:lpwstr>
  </property>
  <property fmtid="{D5CDD505-2E9C-101B-9397-08002B2CF9AE}" pid="5" name="Offisync_UpdateToken">
    <vt:lpwstr>1</vt:lpwstr>
  </property>
  <property fmtid="{D5CDD505-2E9C-101B-9397-08002B2CF9AE}" pid="6" name="Offisync_UniqueId">
    <vt:lpwstr>46137</vt:lpwstr>
  </property>
  <property fmtid="{D5CDD505-2E9C-101B-9397-08002B2CF9AE}" pid="7" name="Jive_LatestUserAccountName">
    <vt:lpwstr>XUZ34472</vt:lpwstr>
  </property>
</Properties>
</file>